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44"/>
  </p:notesMasterIdLst>
  <p:sldIdLst>
    <p:sldId id="256" r:id="rId3"/>
    <p:sldId id="937" r:id="rId4"/>
    <p:sldId id="2249" r:id="rId5"/>
    <p:sldId id="2248" r:id="rId6"/>
    <p:sldId id="2287" r:id="rId7"/>
    <p:sldId id="2247" r:id="rId8"/>
    <p:sldId id="2242" r:id="rId9"/>
    <p:sldId id="2243" r:id="rId10"/>
    <p:sldId id="2244" r:id="rId11"/>
    <p:sldId id="2245" r:id="rId12"/>
    <p:sldId id="2246" r:id="rId13"/>
    <p:sldId id="2257" r:id="rId14"/>
    <p:sldId id="938" r:id="rId15"/>
    <p:sldId id="2221" r:id="rId16"/>
    <p:sldId id="2258" r:id="rId17"/>
    <p:sldId id="2259" r:id="rId18"/>
    <p:sldId id="2260" r:id="rId19"/>
    <p:sldId id="2261" r:id="rId20"/>
    <p:sldId id="2222" r:id="rId21"/>
    <p:sldId id="2263" r:id="rId22"/>
    <p:sldId id="2264" r:id="rId23"/>
    <p:sldId id="2265" r:id="rId24"/>
    <p:sldId id="2266" r:id="rId25"/>
    <p:sldId id="2267" r:id="rId26"/>
    <p:sldId id="2268" r:id="rId27"/>
    <p:sldId id="2269" r:id="rId28"/>
    <p:sldId id="2270" r:id="rId29"/>
    <p:sldId id="2272" r:id="rId30"/>
    <p:sldId id="2273" r:id="rId31"/>
    <p:sldId id="2276" r:id="rId32"/>
    <p:sldId id="939" r:id="rId33"/>
    <p:sldId id="2278" r:id="rId34"/>
    <p:sldId id="2279" r:id="rId35"/>
    <p:sldId id="2280" r:id="rId36"/>
    <p:sldId id="2281" r:id="rId37"/>
    <p:sldId id="2282" r:id="rId38"/>
    <p:sldId id="2234" r:id="rId39"/>
    <p:sldId id="2283" r:id="rId40"/>
    <p:sldId id="2284" r:id="rId41"/>
    <p:sldId id="2286" r:id="rId42"/>
    <p:sldId id="2285"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7201F7-FB75-D7BF-F95D-CE38FECAE5D5}" name="Tobias M. Schifferle (MSC)" initials="TS" userId="S::tobias.schifferle@phzh.ch::12096710-91e5-48f1-a0ef-434369de3d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5F8F"/>
    <a:srgbClr val="1F407A"/>
    <a:srgbClr val="0A20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8B0CCF-2ED6-AF46-9EA7-4E8307352F73}" v="7" dt="2024-02-28T13:13:10.1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67"/>
    <p:restoredTop sz="71591"/>
  </p:normalViewPr>
  <p:slideViewPr>
    <p:cSldViewPr snapToGrid="0">
      <p:cViewPr varScale="1">
        <p:scale>
          <a:sx n="114" d="100"/>
          <a:sy n="114" d="100"/>
        </p:scale>
        <p:origin x="1216" y="17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 Id="rId8" Type="http://schemas.openxmlformats.org/officeDocument/2006/relationships/slide" Target="slides/slide6.xml"/><Relationship Id="rId51"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bias M. Schifferle (MSC)" userId="12096710-91e5-48f1-a0ef-434369de3d06" providerId="ADAL" clId="{F28B0CCF-2ED6-AF46-9EA7-4E8307352F73}"/>
    <pc:docChg chg="undo custSel addSld delSld modSld">
      <pc:chgData name="Tobias M. Schifferle (MSC)" userId="12096710-91e5-48f1-a0ef-434369de3d06" providerId="ADAL" clId="{F28B0CCF-2ED6-AF46-9EA7-4E8307352F73}" dt="2024-02-28T13:13:14.232" v="256" actId="1076"/>
      <pc:docMkLst>
        <pc:docMk/>
      </pc:docMkLst>
      <pc:sldChg chg="addSp delSp modSp add del mod modClrScheme delAnim modAnim chgLayout">
        <pc:chgData name="Tobias M. Schifferle (MSC)" userId="12096710-91e5-48f1-a0ef-434369de3d06" providerId="ADAL" clId="{F28B0CCF-2ED6-AF46-9EA7-4E8307352F73}" dt="2024-02-28T13:12:52.587" v="250"/>
        <pc:sldMkLst>
          <pc:docMk/>
          <pc:sldMk cId="694636674" sldId="2248"/>
        </pc:sldMkLst>
        <pc:spChg chg="mod">
          <ac:chgData name="Tobias M. Schifferle (MSC)" userId="12096710-91e5-48f1-a0ef-434369de3d06" providerId="ADAL" clId="{F28B0CCF-2ED6-AF46-9EA7-4E8307352F73}" dt="2024-02-28T13:12:43.713" v="247" actId="207"/>
          <ac:spMkLst>
            <pc:docMk/>
            <pc:sldMk cId="694636674" sldId="2248"/>
            <ac:spMk id="2" creationId="{8E81405C-5900-8D51-46F4-19513E222A1C}"/>
          </ac:spMkLst>
        </pc:spChg>
        <pc:spChg chg="del">
          <ac:chgData name="Tobias M. Schifferle (MSC)" userId="12096710-91e5-48f1-a0ef-434369de3d06" providerId="ADAL" clId="{F28B0CCF-2ED6-AF46-9EA7-4E8307352F73}" dt="2024-02-28T13:11:33.316" v="232" actId="478"/>
          <ac:spMkLst>
            <pc:docMk/>
            <pc:sldMk cId="694636674" sldId="2248"/>
            <ac:spMk id="7" creationId="{825841B4-198B-FA4A-9AF7-6E7E5C70F68A}"/>
          </ac:spMkLst>
        </pc:spChg>
        <pc:spChg chg="mod">
          <ac:chgData name="Tobias M. Schifferle (MSC)" userId="12096710-91e5-48f1-a0ef-434369de3d06" providerId="ADAL" clId="{F28B0CCF-2ED6-AF46-9EA7-4E8307352F73}" dt="2024-02-28T13:12:48.003" v="249" actId="14100"/>
          <ac:spMkLst>
            <pc:docMk/>
            <pc:sldMk cId="694636674" sldId="2248"/>
            <ac:spMk id="10" creationId="{91CE90A6-1113-7099-FD1E-57656E330A3C}"/>
          </ac:spMkLst>
        </pc:spChg>
        <pc:picChg chg="add del mod">
          <ac:chgData name="Tobias M. Schifferle (MSC)" userId="12096710-91e5-48f1-a0ef-434369de3d06" providerId="ADAL" clId="{F28B0CCF-2ED6-AF46-9EA7-4E8307352F73}" dt="2024-02-28T13:11:42.424" v="236" actId="478"/>
          <ac:picMkLst>
            <pc:docMk/>
            <pc:sldMk cId="694636674" sldId="2248"/>
            <ac:picMk id="3" creationId="{FD77460D-7277-8F6F-7EF8-7DC4112B3460}"/>
          </ac:picMkLst>
        </pc:picChg>
        <pc:picChg chg="add mod">
          <ac:chgData name="Tobias M. Schifferle (MSC)" userId="12096710-91e5-48f1-a0ef-434369de3d06" providerId="ADAL" clId="{F28B0CCF-2ED6-AF46-9EA7-4E8307352F73}" dt="2024-02-28T13:12:31.092" v="246" actId="1076"/>
          <ac:picMkLst>
            <pc:docMk/>
            <pc:sldMk cId="694636674" sldId="2248"/>
            <ac:picMk id="4" creationId="{38B22312-7F32-FB9F-7C89-A46C3B11E29E}"/>
          </ac:picMkLst>
        </pc:picChg>
        <pc:picChg chg="del">
          <ac:chgData name="Tobias M. Schifferle (MSC)" userId="12096710-91e5-48f1-a0ef-434369de3d06" providerId="ADAL" clId="{F28B0CCF-2ED6-AF46-9EA7-4E8307352F73}" dt="2024-02-28T13:11:31.955" v="231" actId="478"/>
          <ac:picMkLst>
            <pc:docMk/>
            <pc:sldMk cId="694636674" sldId="2248"/>
            <ac:picMk id="9" creationId="{322574C0-2E4C-1688-A3BD-6C1338CB9B9B}"/>
          </ac:picMkLst>
        </pc:picChg>
      </pc:sldChg>
      <pc:sldChg chg="modSp mod">
        <pc:chgData name="Tobias M. Schifferle (MSC)" userId="12096710-91e5-48f1-a0ef-434369de3d06" providerId="ADAL" clId="{F28B0CCF-2ED6-AF46-9EA7-4E8307352F73}" dt="2024-02-28T09:58:25.202" v="0"/>
        <pc:sldMkLst>
          <pc:docMk/>
          <pc:sldMk cId="3216624133" sldId="2258"/>
        </pc:sldMkLst>
        <pc:spChg chg="mod">
          <ac:chgData name="Tobias M. Schifferle (MSC)" userId="12096710-91e5-48f1-a0ef-434369de3d06" providerId="ADAL" clId="{F28B0CCF-2ED6-AF46-9EA7-4E8307352F73}" dt="2024-02-28T09:58:25.202" v="0"/>
          <ac:spMkLst>
            <pc:docMk/>
            <pc:sldMk cId="3216624133" sldId="2258"/>
            <ac:spMk id="2" creationId="{F45322EF-E054-4847-8A57-145FDAA5089D}"/>
          </ac:spMkLst>
        </pc:spChg>
      </pc:sldChg>
      <pc:sldChg chg="modSp mod">
        <pc:chgData name="Tobias M. Schifferle (MSC)" userId="12096710-91e5-48f1-a0ef-434369de3d06" providerId="ADAL" clId="{F28B0CCF-2ED6-AF46-9EA7-4E8307352F73}" dt="2024-02-28T09:58:38.025" v="13" actId="20577"/>
        <pc:sldMkLst>
          <pc:docMk/>
          <pc:sldMk cId="3461033477" sldId="2260"/>
        </pc:sldMkLst>
        <pc:spChg chg="mod">
          <ac:chgData name="Tobias M. Schifferle (MSC)" userId="12096710-91e5-48f1-a0ef-434369de3d06" providerId="ADAL" clId="{F28B0CCF-2ED6-AF46-9EA7-4E8307352F73}" dt="2024-02-28T09:58:38.025" v="13" actId="20577"/>
          <ac:spMkLst>
            <pc:docMk/>
            <pc:sldMk cId="3461033477" sldId="2260"/>
            <ac:spMk id="2" creationId="{F45322EF-E054-4847-8A57-145FDAA5089D}"/>
          </ac:spMkLst>
        </pc:spChg>
      </pc:sldChg>
      <pc:sldChg chg="modNotesTx">
        <pc:chgData name="Tobias M. Schifferle (MSC)" userId="12096710-91e5-48f1-a0ef-434369de3d06" providerId="ADAL" clId="{F28B0CCF-2ED6-AF46-9EA7-4E8307352F73}" dt="2024-02-28T09:59:01.199" v="36" actId="20577"/>
        <pc:sldMkLst>
          <pc:docMk/>
          <pc:sldMk cId="1543216679" sldId="2263"/>
        </pc:sldMkLst>
      </pc:sldChg>
      <pc:sldChg chg="modSp mod modNotesTx">
        <pc:chgData name="Tobias M. Schifferle (MSC)" userId="12096710-91e5-48f1-a0ef-434369de3d06" providerId="ADAL" clId="{F28B0CCF-2ED6-AF46-9EA7-4E8307352F73}" dt="2024-02-28T10:01:55.143" v="229" actId="20577"/>
        <pc:sldMkLst>
          <pc:docMk/>
          <pc:sldMk cId="2022580848" sldId="2273"/>
        </pc:sldMkLst>
        <pc:spChg chg="mod">
          <ac:chgData name="Tobias M. Schifferle (MSC)" userId="12096710-91e5-48f1-a0ef-434369de3d06" providerId="ADAL" clId="{F28B0CCF-2ED6-AF46-9EA7-4E8307352F73}" dt="2024-02-28T09:59:41.656" v="39" actId="1035"/>
          <ac:spMkLst>
            <pc:docMk/>
            <pc:sldMk cId="2022580848" sldId="2273"/>
            <ac:spMk id="15" creationId="{F707B7B2-C03A-A03D-4968-6AF96468592B}"/>
          </ac:spMkLst>
        </pc:spChg>
      </pc:sldChg>
      <pc:sldChg chg="modSp mod">
        <pc:chgData name="Tobias M. Schifferle (MSC)" userId="12096710-91e5-48f1-a0ef-434369de3d06" providerId="ADAL" clId="{F28B0CCF-2ED6-AF46-9EA7-4E8307352F73}" dt="2024-02-28T10:01:10.167" v="42" actId="20577"/>
        <pc:sldMkLst>
          <pc:docMk/>
          <pc:sldMk cId="1771373803" sldId="2276"/>
        </pc:sldMkLst>
        <pc:spChg chg="mod">
          <ac:chgData name="Tobias M. Schifferle (MSC)" userId="12096710-91e5-48f1-a0ef-434369de3d06" providerId="ADAL" clId="{F28B0CCF-2ED6-AF46-9EA7-4E8307352F73}" dt="2024-02-28T10:01:10.167" v="42" actId="20577"/>
          <ac:spMkLst>
            <pc:docMk/>
            <pc:sldMk cId="1771373803" sldId="2276"/>
            <ac:spMk id="2" creationId="{F45322EF-E054-4847-8A57-145FDAA5089D}"/>
          </ac:spMkLst>
        </pc:spChg>
      </pc:sldChg>
      <pc:sldChg chg="addSp delSp modSp mod delAnim modAnim">
        <pc:chgData name="Tobias M. Schifferle (MSC)" userId="12096710-91e5-48f1-a0ef-434369de3d06" providerId="ADAL" clId="{F28B0CCF-2ED6-AF46-9EA7-4E8307352F73}" dt="2024-02-28T13:13:14.232" v="256" actId="1076"/>
        <pc:sldMkLst>
          <pc:docMk/>
          <pc:sldMk cId="460580416" sldId="2278"/>
        </pc:sldMkLst>
        <pc:spChg chg="del mod">
          <ac:chgData name="Tobias M. Schifferle (MSC)" userId="12096710-91e5-48f1-a0ef-434369de3d06" providerId="ADAL" clId="{F28B0CCF-2ED6-AF46-9EA7-4E8307352F73}" dt="2024-02-28T13:13:04.458" v="253" actId="478"/>
          <ac:spMkLst>
            <pc:docMk/>
            <pc:sldMk cId="460580416" sldId="2278"/>
            <ac:spMk id="3" creationId="{6A247E08-DFF6-DC90-55ED-D06F507D8CC9}"/>
          </ac:spMkLst>
        </pc:spChg>
        <pc:spChg chg="mod">
          <ac:chgData name="Tobias M. Schifferle (MSC)" userId="12096710-91e5-48f1-a0ef-434369de3d06" providerId="ADAL" clId="{F28B0CCF-2ED6-AF46-9EA7-4E8307352F73}" dt="2024-02-28T09:59:49.273" v="41" actId="14100"/>
          <ac:spMkLst>
            <pc:docMk/>
            <pc:sldMk cId="460580416" sldId="2278"/>
            <ac:spMk id="16" creationId="{3A76103C-E6A6-B604-70C6-F727A725F707}"/>
          </ac:spMkLst>
        </pc:spChg>
        <pc:picChg chg="add mod">
          <ac:chgData name="Tobias M. Schifferle (MSC)" userId="12096710-91e5-48f1-a0ef-434369de3d06" providerId="ADAL" clId="{F28B0CCF-2ED6-AF46-9EA7-4E8307352F73}" dt="2024-02-28T13:13:14.232" v="256" actId="1076"/>
          <ac:picMkLst>
            <pc:docMk/>
            <pc:sldMk cId="460580416" sldId="2278"/>
            <ac:picMk id="4" creationId="{8743C5D4-922D-00C6-AE33-72E397811816}"/>
          </ac:picMkLst>
        </pc:picChg>
        <pc:picChg chg="del">
          <ac:chgData name="Tobias M. Schifferle (MSC)" userId="12096710-91e5-48f1-a0ef-434369de3d06" providerId="ADAL" clId="{F28B0CCF-2ED6-AF46-9EA7-4E8307352F73}" dt="2024-02-28T13:13:03.004" v="251" actId="478"/>
          <ac:picMkLst>
            <pc:docMk/>
            <pc:sldMk cId="460580416" sldId="2278"/>
            <ac:picMk id="6" creationId="{5FEE821E-B004-5FAF-322F-27B6FD5E292F}"/>
          </ac:picMkLst>
        </pc:picChg>
      </pc:sldChg>
      <pc:sldChg chg="modSp mod">
        <pc:chgData name="Tobias M. Schifferle (MSC)" userId="12096710-91e5-48f1-a0ef-434369de3d06" providerId="ADAL" clId="{F28B0CCF-2ED6-AF46-9EA7-4E8307352F73}" dt="2024-02-28T10:02:12.915" v="230" actId="14100"/>
        <pc:sldMkLst>
          <pc:docMk/>
          <pc:sldMk cId="3062486114" sldId="2285"/>
        </pc:sldMkLst>
        <pc:spChg chg="mod">
          <ac:chgData name="Tobias M. Schifferle (MSC)" userId="12096710-91e5-48f1-a0ef-434369de3d06" providerId="ADAL" clId="{F28B0CCF-2ED6-AF46-9EA7-4E8307352F73}" dt="2024-02-28T10:02:12.915" v="230" actId="14100"/>
          <ac:spMkLst>
            <pc:docMk/>
            <pc:sldMk cId="3062486114" sldId="2285"/>
            <ac:spMk id="12" creationId="{069B21FB-DAF2-2F20-7447-FF6B593EB643}"/>
          </ac:spMkLst>
        </pc:spChg>
      </pc:sldChg>
      <pc:sldChg chg="delSp add mod delAnim">
        <pc:chgData name="Tobias M. Schifferle (MSC)" userId="12096710-91e5-48f1-a0ef-434369de3d06" providerId="ADAL" clId="{F28B0CCF-2ED6-AF46-9EA7-4E8307352F73}" dt="2024-02-28T13:12:03.732" v="241" actId="478"/>
        <pc:sldMkLst>
          <pc:docMk/>
          <pc:sldMk cId="3061894055" sldId="2287"/>
        </pc:sldMkLst>
        <pc:picChg chg="del">
          <ac:chgData name="Tobias M. Schifferle (MSC)" userId="12096710-91e5-48f1-a0ef-434369de3d06" providerId="ADAL" clId="{F28B0CCF-2ED6-AF46-9EA7-4E8307352F73}" dt="2024-02-28T13:12:03.732" v="241" actId="478"/>
          <ac:picMkLst>
            <pc:docMk/>
            <pc:sldMk cId="3061894055" sldId="2287"/>
            <ac:picMk id="4" creationId="{38B22312-7F32-FB9F-7C89-A46C3B11E29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403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789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0B118-B728-8A3C-E7DE-8EC0553E3C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21420-63E8-6661-5AE7-13716ACF88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83091FE-FB4D-DFB8-EA0A-93AB3CF955F0}"/>
              </a:ext>
            </a:extLst>
          </p:cNvPr>
          <p:cNvSpPr>
            <a:spLocks noGrp="1"/>
          </p:cNvSpPr>
          <p:nvPr>
            <p:ph type="body" idx="1"/>
          </p:nvPr>
        </p:nvSpPr>
        <p:spPr/>
        <p:txBody>
          <a:bodyPr/>
          <a:lstStyle/>
          <a:p>
            <a:pPr marL="158750" indent="0">
              <a:buNone/>
            </a:pPr>
            <a:r>
              <a:rPr lang="en-GB" dirty="0" err="1"/>
              <a:t>Kurzinfo</a:t>
            </a:r>
            <a:r>
              <a:rPr lang="en-GB" dirty="0"/>
              <a:t>:</a:t>
            </a:r>
          </a:p>
          <a:p>
            <a:pPr marL="158750" indent="0">
              <a:buNone/>
            </a:pPr>
            <a:endParaRPr lang="en-GB" dirty="0"/>
          </a:p>
          <a:p>
            <a:pPr marL="158750" indent="0">
              <a:buNone/>
            </a:pPr>
            <a:r>
              <a:rPr lang="en-GB" dirty="0"/>
              <a:t>Es </a:t>
            </a:r>
            <a:r>
              <a:rPr lang="en-GB" dirty="0" err="1"/>
              <a:t>gibt</a:t>
            </a:r>
            <a:r>
              <a:rPr lang="en-GB" dirty="0"/>
              <a:t> </a:t>
            </a:r>
            <a:r>
              <a:rPr lang="en-GB" dirty="0" err="1"/>
              <a:t>verschiedene</a:t>
            </a:r>
            <a:r>
              <a:rPr lang="en-GB" dirty="0"/>
              <a:t> </a:t>
            </a:r>
            <a:r>
              <a:rPr lang="en-GB" dirty="0" err="1"/>
              <a:t>Möglichkeiten</a:t>
            </a:r>
            <a:r>
              <a:rPr lang="en-GB" dirty="0"/>
              <a:t>, </a:t>
            </a:r>
            <a:r>
              <a:rPr lang="en-GB" dirty="0" err="1"/>
              <a:t>über</a:t>
            </a:r>
            <a:r>
              <a:rPr lang="en-GB" dirty="0"/>
              <a:t> </a:t>
            </a:r>
            <a:r>
              <a:rPr lang="en-GB" dirty="0" err="1"/>
              <a:t>Behinderung</a:t>
            </a:r>
            <a:r>
              <a:rPr lang="en-GB" dirty="0"/>
              <a:t> </a:t>
            </a:r>
            <a:r>
              <a:rPr lang="en-GB" dirty="0" err="1"/>
              <a:t>zu</a:t>
            </a:r>
            <a:r>
              <a:rPr lang="en-GB" dirty="0"/>
              <a:t> </a:t>
            </a:r>
            <a:r>
              <a:rPr lang="en-GB" dirty="0" err="1"/>
              <a:t>denken</a:t>
            </a:r>
            <a:r>
              <a:rPr lang="en-GB" dirty="0"/>
              <a:t>.</a:t>
            </a:r>
          </a:p>
          <a:p>
            <a:pPr marL="158750" indent="0">
              <a:buNone/>
            </a:pPr>
            <a:endParaRPr lang="en-GB" dirty="0"/>
          </a:p>
          <a:p>
            <a:pPr marL="158750" indent="0" algn="l">
              <a:buNone/>
            </a:pPr>
            <a:r>
              <a:rPr lang="de-CH" b="1" i="0" dirty="0">
                <a:solidFill>
                  <a:srgbClr val="000000"/>
                </a:solidFill>
                <a:effectLst/>
                <a:latin typeface="-apple-system"/>
              </a:rPr>
              <a:t>Individuelles Modell von Behinderung</a:t>
            </a:r>
          </a:p>
          <a:p>
            <a:pPr algn="l"/>
            <a:r>
              <a:rPr lang="de-CH" b="0" i="0" dirty="0">
                <a:solidFill>
                  <a:srgbClr val="000000"/>
                </a:solidFill>
                <a:effectLst/>
                <a:latin typeface="-apple-system"/>
              </a:rPr>
              <a:t>Das individuelle Modell von Behinderung betrachtet Behinderung als Problem der Person, verursacht durch Krankheit, Trauma oder einen anderen Gesundheitszustand, das behandelt oder "repariert" werden muss. Beispiel: Eine Person mit einer fehlenden Hand wird als bedürftig für medizinische Eingriffe oder Prothesen angesehen, um die Fähigkeit zu "normaler" Funktion wiederherzustellen oder zu kompensieren.</a:t>
            </a:r>
          </a:p>
          <a:p>
            <a:pPr marL="158750" indent="0" algn="l">
              <a:buNone/>
            </a:pPr>
            <a:r>
              <a:rPr lang="de-CH" b="1" i="0" dirty="0">
                <a:solidFill>
                  <a:srgbClr val="000000"/>
                </a:solidFill>
                <a:effectLst/>
                <a:latin typeface="-apple-system"/>
              </a:rPr>
              <a:t>Soziales Modell von Behinderung</a:t>
            </a:r>
          </a:p>
          <a:p>
            <a:pPr algn="l"/>
            <a:r>
              <a:rPr lang="de-CH" b="0" i="0" dirty="0">
                <a:solidFill>
                  <a:srgbClr val="000000"/>
                </a:solidFill>
                <a:effectLst/>
                <a:latin typeface="-apple-system"/>
              </a:rPr>
              <a:t>Das soziale Modell von Behinderung sieht die Gesellschaft und ihre Barrieren als die Hauptursache für die Einschränkung, die Menschen mit Behinderungen erleben, nicht die physische oder psychische Einschränkung selbst. Beispiel: Eine Person mit einer fehlenden Hand wird behindert durch eine Umwelt mit nur auf zweihändige Nutzung ausgelegten Werkzeugen und Maschinen, nicht durch den Verlust der Hand an sich.</a:t>
            </a:r>
          </a:p>
          <a:p>
            <a:pPr marL="158750" indent="0" algn="l">
              <a:buNone/>
            </a:pPr>
            <a:r>
              <a:rPr lang="de-CH" b="1" i="0" dirty="0">
                <a:solidFill>
                  <a:srgbClr val="000000"/>
                </a:solidFill>
                <a:effectLst/>
                <a:latin typeface="-apple-system"/>
              </a:rPr>
              <a:t>Interaktives Modell von Behinderung</a:t>
            </a:r>
          </a:p>
          <a:p>
            <a:pPr algn="l"/>
            <a:r>
              <a:rPr lang="de-CH" b="0" i="0" dirty="0">
                <a:solidFill>
                  <a:srgbClr val="000000"/>
                </a:solidFill>
                <a:effectLst/>
                <a:latin typeface="-apple-system"/>
              </a:rPr>
              <a:t>Das interaktive Modell von Behinderung erkennt an, dass Behinderung aus einer Wechselwirkung zwischen individuellen Merkmalen und sozialen Faktoren resultiert. Beispiel: Eine Person mit einer fehlenden Hand erlebt Behinderung nicht nur durch ihre körperliche Situation, sondern auch durch die Reaktion der Gesellschaft darauf, etwa durch fehlende Anpassungen am Arbeitsplatz oder mangelnde soziale Unterstützung.</a:t>
            </a:r>
          </a:p>
          <a:p>
            <a:pPr marL="158750" indent="0" algn="l">
              <a:buNone/>
            </a:pPr>
            <a:endParaRPr lang="de-CH" b="0" i="0" dirty="0">
              <a:solidFill>
                <a:srgbClr val="000000"/>
              </a:solidFill>
              <a:effectLst/>
              <a:latin typeface="-apple-system"/>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b="0" i="0" dirty="0">
                <a:solidFill>
                  <a:srgbClr val="000000"/>
                </a:solidFill>
                <a:effectLst/>
                <a:latin typeface="-apple-system"/>
              </a:rPr>
              <a:t>Mehr Informationen hier: </a:t>
            </a:r>
            <a:r>
              <a:rPr lang="en-GB" dirty="0"/>
              <a:t>https://</a:t>
            </a:r>
            <a:r>
              <a:rPr lang="en-GB" dirty="0" err="1"/>
              <a:t>www.edi.admin.ch</a:t>
            </a:r>
            <a:r>
              <a:rPr lang="en-GB" dirty="0"/>
              <a:t>/</a:t>
            </a:r>
            <a:r>
              <a:rPr lang="en-GB" dirty="0" err="1"/>
              <a:t>edi</a:t>
            </a:r>
            <a:r>
              <a:rPr lang="en-GB" dirty="0"/>
              <a:t>/de/home/</a:t>
            </a:r>
            <a:r>
              <a:rPr lang="en-GB" dirty="0" err="1"/>
              <a:t>fachstellen</a:t>
            </a:r>
            <a:r>
              <a:rPr lang="en-GB" dirty="0"/>
              <a:t>/</a:t>
            </a:r>
            <a:r>
              <a:rPr lang="en-GB" dirty="0" err="1"/>
              <a:t>ebgb</a:t>
            </a:r>
            <a:r>
              <a:rPr lang="en-GB" dirty="0"/>
              <a:t>/</a:t>
            </a:r>
            <a:r>
              <a:rPr lang="en-GB" dirty="0" err="1"/>
              <a:t>themen</a:t>
            </a:r>
            <a:r>
              <a:rPr lang="en-GB" dirty="0"/>
              <a:t>-der-</a:t>
            </a:r>
            <a:r>
              <a:rPr lang="en-GB" dirty="0" err="1"/>
              <a:t>gleichstellung</a:t>
            </a:r>
            <a:r>
              <a:rPr lang="en-GB" dirty="0"/>
              <a:t>/</a:t>
            </a:r>
            <a:r>
              <a:rPr lang="en-GB" dirty="0" err="1"/>
              <a:t>konzepte</a:t>
            </a:r>
            <a:r>
              <a:rPr lang="en-GB" dirty="0"/>
              <a:t>-und-</a:t>
            </a:r>
            <a:r>
              <a:rPr lang="en-GB" dirty="0" err="1"/>
              <a:t>modelle</a:t>
            </a:r>
            <a:r>
              <a:rPr lang="en-GB" dirty="0"/>
              <a:t>-</a:t>
            </a:r>
            <a:r>
              <a:rPr lang="en-GB" dirty="0" err="1"/>
              <a:t>behinderung.html</a:t>
            </a:r>
            <a:endParaRPr lang="en-GB" dirty="0"/>
          </a:p>
          <a:p>
            <a:pPr algn="l"/>
            <a:endParaRPr lang="de-CH" b="0" i="0" dirty="0">
              <a:solidFill>
                <a:srgbClr val="000000"/>
              </a:solidFill>
              <a:effectLst/>
              <a:latin typeface="-apple-system"/>
            </a:endParaRPr>
          </a:p>
          <a:p>
            <a:pPr marL="158750" indent="0">
              <a:buNone/>
            </a:pPr>
            <a:endParaRPr lang="en-GB" dirty="0"/>
          </a:p>
        </p:txBody>
      </p:sp>
      <p:sp>
        <p:nvSpPr>
          <p:cNvPr id="4" name="Slide Number Placeholder 3">
            <a:extLst>
              <a:ext uri="{FF2B5EF4-FFF2-40B4-BE49-F238E27FC236}">
                <a16:creationId xmlns:a16="http://schemas.microsoft.com/office/drawing/2014/main" id="{AEB1F6E9-A53E-6EAB-BEA7-E55CAA48D9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893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lgn="l">
              <a:buNone/>
            </a:pPr>
            <a:r>
              <a:rPr lang="de-CH" b="1" i="0" dirty="0">
                <a:solidFill>
                  <a:srgbClr val="000000"/>
                </a:solidFill>
                <a:effectLst/>
                <a:latin typeface="-apple-system"/>
              </a:rPr>
              <a:t>Individuelles Modell von Behinderung</a:t>
            </a:r>
          </a:p>
          <a:p>
            <a:pPr algn="l"/>
            <a:r>
              <a:rPr lang="de-CH" b="0" i="0" dirty="0">
                <a:solidFill>
                  <a:srgbClr val="000000"/>
                </a:solidFill>
                <a:effectLst/>
                <a:latin typeface="-apple-system"/>
              </a:rPr>
              <a:t>Das individuelle Modell von Behinderung betrachtet Behinderung als Problem der Person, verursacht durch Krankheit, Trauma oder einen anderen Gesundheitszustand, das behandelt oder "repariert" werden muss. Beispiel: Eine Person mit einer fehlenden Hand wird als bedürftig für medizinische Eingriffe oder Prothesen angesehen, um die Fähigkeit zu "normaler" Funktion wiederherzustellen oder zu kompensieren.</a:t>
            </a:r>
            <a:endParaRPr lang="en-GB" dirty="0"/>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422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lgn="l">
              <a:buNone/>
            </a:pPr>
            <a:r>
              <a:rPr lang="de-CH" b="1" i="0" dirty="0">
                <a:solidFill>
                  <a:srgbClr val="000000"/>
                </a:solidFill>
                <a:effectLst/>
                <a:latin typeface="-apple-system"/>
              </a:rPr>
              <a:t>Soziales Modell von Behinderung</a:t>
            </a:r>
          </a:p>
          <a:p>
            <a:pPr algn="l"/>
            <a:r>
              <a:rPr lang="de-CH" b="0" i="0" dirty="0">
                <a:solidFill>
                  <a:srgbClr val="000000"/>
                </a:solidFill>
                <a:effectLst/>
                <a:latin typeface="-apple-system"/>
              </a:rPr>
              <a:t>Das soziale Modell von Behinderung sieht die Gesellschaft und ihre Barrieren als die Hauptursache für die Einschränkung, die Menschen mit Behinderungen erleben, nicht die physische oder psychische Einschränkung selbst. Beispiel: Eine Person mit einer fehlenden Hand wird behindert durch eine Umwelt mit nur auf zweihändige Nutzung ausgelegten Werkzeugen und Maschinen, nicht durch den Verlust der Hand an sich.</a:t>
            </a:r>
          </a:p>
          <a:p>
            <a:pPr marL="158750" indent="0">
              <a:buNone/>
            </a:pPr>
            <a:endParaRPr lang="en-GB" dirty="0"/>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49914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lgn="l">
              <a:buNone/>
            </a:pPr>
            <a:r>
              <a:rPr lang="de-CH" b="1" i="0" dirty="0">
                <a:solidFill>
                  <a:srgbClr val="000000"/>
                </a:solidFill>
                <a:effectLst/>
                <a:latin typeface="-apple-system"/>
              </a:rPr>
              <a:t>Interaktives Modell von Behinderung</a:t>
            </a:r>
          </a:p>
          <a:p>
            <a:pPr algn="l"/>
            <a:r>
              <a:rPr lang="de-CH" b="0" i="0" dirty="0">
                <a:solidFill>
                  <a:srgbClr val="000000"/>
                </a:solidFill>
                <a:effectLst/>
                <a:latin typeface="-apple-system"/>
              </a:rPr>
              <a:t>Das interaktive Modell von Behinderung erkennt an, dass Behinderung aus einer Wechselwirkung zwischen individuellen Merkmalen und sozialen Faktoren resultiert. Beispiel: Eine Person mit einer fehlenden Hand erlebt Behinderung nicht nur durch ihre körperliche Situation, sondern auch durch die Reaktion der Gesellschaft darauf, etwa durch fehlende Anpassungen am Arbeitsplatz oder mangelnde soziale Unterstützung.</a:t>
            </a:r>
          </a:p>
          <a:p>
            <a:pPr marL="158750" indent="0">
              <a:buNone/>
            </a:pPr>
            <a:endParaRPr lang="en-GB" dirty="0"/>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8913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r>
              <a:rPr lang="en-GB" dirty="0" err="1"/>
              <a:t>Diskutiert</a:t>
            </a:r>
            <a:r>
              <a:rPr lang="en-GB" dirty="0"/>
              <a:t> </a:t>
            </a:r>
            <a:r>
              <a:rPr lang="en-GB" dirty="0" err="1"/>
              <a:t>im</a:t>
            </a:r>
            <a:r>
              <a:rPr lang="en-GB" dirty="0"/>
              <a:t> Plenum</a:t>
            </a:r>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2657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302A5-D683-7B11-0B62-A23FAA7431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28106-12E2-D18C-126E-02D2A8D273F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D631B6-529B-7301-1817-F7C9A82B21B4}"/>
              </a:ext>
            </a:extLst>
          </p:cNvPr>
          <p:cNvSpPr>
            <a:spLocks noGrp="1"/>
          </p:cNvSpPr>
          <p:nvPr>
            <p:ph type="body" idx="1"/>
          </p:nvPr>
        </p:nvSpPr>
        <p:spPr/>
        <p:txBody>
          <a:bodyPr/>
          <a:lstStyle/>
          <a:p>
            <a:pPr marL="158750" indent="0">
              <a:buNone/>
            </a:pPr>
            <a:r>
              <a:rPr lang="en-GB"/>
              <a:t>Den Mensch </a:t>
            </a:r>
            <a:r>
              <a:rPr lang="en-GB" err="1"/>
              <a:t>beim</a:t>
            </a:r>
            <a:r>
              <a:rPr lang="en-GB"/>
              <a:t> </a:t>
            </a:r>
            <a:r>
              <a:rPr lang="en-GB" err="1"/>
              <a:t>Entwickeln</a:t>
            </a:r>
            <a:r>
              <a:rPr lang="en-GB"/>
              <a:t> in den </a:t>
            </a:r>
            <a:r>
              <a:rPr lang="en-GB" err="1"/>
              <a:t>Mittelpunkt</a:t>
            </a:r>
            <a:r>
              <a:rPr lang="en-GB"/>
              <a:t> </a:t>
            </a:r>
            <a:r>
              <a:rPr lang="en-GB" err="1"/>
              <a:t>stellen</a:t>
            </a:r>
            <a:r>
              <a:rPr lang="en-GB"/>
              <a:t>.</a:t>
            </a:r>
          </a:p>
        </p:txBody>
      </p:sp>
      <p:sp>
        <p:nvSpPr>
          <p:cNvPr id="4" name="Slide Number Placeholder 3">
            <a:extLst>
              <a:ext uri="{FF2B5EF4-FFF2-40B4-BE49-F238E27FC236}">
                <a16:creationId xmlns:a16="http://schemas.microsoft.com/office/drawing/2014/main" id="{5A22FE40-B3FB-F7D1-039E-B6548BF2E6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879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CH" sz="1100" dirty="0">
                <a:latin typeface="Gotham Medium"/>
                <a:cs typeface="Segoe UI"/>
              </a:rPr>
              <a:t>Es nicht selbst besser wissen, sondern sie fragen und mit ihr zusammen und für sie entwickeln.</a:t>
            </a:r>
            <a:endParaRPr lang="en-US" sz="1100" i="0" dirty="0">
              <a:solidFill>
                <a:srgbClr val="000000"/>
              </a:solidFill>
              <a:latin typeface="Gotham Medium"/>
              <a:cs typeface="Segoe UI"/>
            </a:endParaRPr>
          </a:p>
          <a:p>
            <a:pPr marL="158750" indent="0">
              <a:buNone/>
            </a:pPr>
            <a:endParaRPr lang="en-GB" dirty="0"/>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4271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5086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CA764-F99A-0617-D216-56AB5888B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12E97-A8E1-5EF5-6AB3-2A06ABE951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D8A6BEA-7AE0-2740-FFC1-62E96728E80F}"/>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B28DA531-485A-3574-12A3-4A344CAF96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642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47802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7356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3949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9409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r>
              <a:rPr lang="en-GB" dirty="0" err="1"/>
              <a:t>Beispiel</a:t>
            </a:r>
            <a:r>
              <a:rPr lang="en-GB" dirty="0"/>
              <a:t>: </a:t>
            </a:r>
          </a:p>
          <a:p>
            <a:pPr marL="158750" indent="0">
              <a:buNone/>
            </a:pPr>
            <a:r>
              <a:rPr lang="en-GB" dirty="0" err="1"/>
              <a:t>Komm</a:t>
            </a:r>
            <a:r>
              <a:rPr lang="en-GB" dirty="0"/>
              <a:t> </a:t>
            </a:r>
            <a:r>
              <a:rPr lang="en-GB" dirty="0" err="1"/>
              <a:t>wir</a:t>
            </a:r>
            <a:r>
              <a:rPr lang="en-GB" dirty="0"/>
              <a:t> </a:t>
            </a:r>
            <a:r>
              <a:rPr lang="en-GB" dirty="0" err="1"/>
              <a:t>gehen</a:t>
            </a:r>
            <a:r>
              <a:rPr lang="en-GB" dirty="0"/>
              <a:t> </a:t>
            </a:r>
            <a:r>
              <a:rPr lang="en-GB" dirty="0" err="1"/>
              <a:t>nach</a:t>
            </a:r>
            <a:r>
              <a:rPr lang="en-GB" dirty="0"/>
              <a:t> </a:t>
            </a:r>
            <a:r>
              <a:rPr lang="en-GB" dirty="0" err="1"/>
              <a:t>Italien</a:t>
            </a:r>
            <a:endParaRPr lang="en-GB" dirty="0"/>
          </a:p>
          <a:p>
            <a:pPr marL="158750" indent="0">
              <a:buNone/>
            </a:pPr>
            <a:r>
              <a:rPr lang="en-GB" dirty="0" err="1"/>
              <a:t>Ja</a:t>
            </a:r>
            <a:r>
              <a:rPr lang="en-GB" dirty="0"/>
              <a:t> </a:t>
            </a:r>
            <a:r>
              <a:rPr lang="en-GB" dirty="0" err="1"/>
              <a:t>aber</a:t>
            </a:r>
            <a:r>
              <a:rPr lang="en-GB" dirty="0"/>
              <a:t> ich </a:t>
            </a:r>
            <a:r>
              <a:rPr lang="en-GB" dirty="0" err="1"/>
              <a:t>kann</a:t>
            </a:r>
            <a:r>
              <a:rPr lang="en-GB" dirty="0"/>
              <a:t> </a:t>
            </a:r>
            <a:r>
              <a:rPr lang="en-GB" dirty="0" err="1"/>
              <a:t>kein</a:t>
            </a:r>
            <a:r>
              <a:rPr lang="en-GB" dirty="0"/>
              <a:t> </a:t>
            </a:r>
            <a:r>
              <a:rPr lang="en-GB" dirty="0" err="1"/>
              <a:t>Italienisch</a:t>
            </a:r>
            <a:endParaRPr lang="en-GB" dirty="0"/>
          </a:p>
          <a:p>
            <a:pPr marL="158750" indent="0">
              <a:buNone/>
            </a:pPr>
            <a:r>
              <a:rPr lang="en-GB" dirty="0"/>
              <a:t>Also </a:t>
            </a:r>
            <a:r>
              <a:rPr lang="en-GB" dirty="0" err="1"/>
              <a:t>gehen</a:t>
            </a:r>
            <a:r>
              <a:rPr lang="en-GB" dirty="0"/>
              <a:t> </a:t>
            </a:r>
            <a:r>
              <a:rPr lang="en-GB" dirty="0" err="1"/>
              <a:t>wir</a:t>
            </a:r>
            <a:r>
              <a:rPr lang="en-GB" dirty="0"/>
              <a:t> </a:t>
            </a:r>
            <a:r>
              <a:rPr lang="en-GB" dirty="0" err="1"/>
              <a:t>nach</a:t>
            </a:r>
            <a:r>
              <a:rPr lang="en-GB" dirty="0"/>
              <a:t> Deutschland</a:t>
            </a:r>
          </a:p>
          <a:p>
            <a:pPr marL="158750" indent="0">
              <a:buNone/>
            </a:pPr>
            <a:r>
              <a:rPr lang="en-GB" dirty="0" err="1"/>
              <a:t>Ja</a:t>
            </a:r>
            <a:r>
              <a:rPr lang="en-GB" dirty="0"/>
              <a:t> </a:t>
            </a:r>
            <a:r>
              <a:rPr lang="en-GB" dirty="0" err="1"/>
              <a:t>aber</a:t>
            </a:r>
            <a:r>
              <a:rPr lang="en-GB" dirty="0"/>
              <a:t>…</a:t>
            </a:r>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7866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r>
              <a:rPr lang="en-GB" dirty="0" err="1"/>
              <a:t>Beispiel</a:t>
            </a:r>
            <a:r>
              <a:rPr lang="en-GB" dirty="0"/>
              <a:t> “</a:t>
            </a:r>
            <a:r>
              <a:rPr lang="en-GB" dirty="0" err="1"/>
              <a:t>Ja</a:t>
            </a:r>
            <a:r>
              <a:rPr lang="en-GB" dirty="0"/>
              <a:t> und”</a:t>
            </a:r>
          </a:p>
          <a:p>
            <a:pPr marL="158750" indent="0">
              <a:buNone/>
            </a:pPr>
            <a:endParaRPr lang="en-GB" dirty="0"/>
          </a:p>
          <a:p>
            <a:pPr marL="158750" indent="0">
              <a:buNone/>
            </a:pPr>
            <a:r>
              <a:rPr lang="en-GB" dirty="0" err="1"/>
              <a:t>Komm</a:t>
            </a:r>
            <a:r>
              <a:rPr lang="en-GB" dirty="0"/>
              <a:t> </a:t>
            </a:r>
            <a:r>
              <a:rPr lang="en-GB" dirty="0" err="1"/>
              <a:t>wir</a:t>
            </a:r>
            <a:r>
              <a:rPr lang="en-GB" dirty="0"/>
              <a:t> </a:t>
            </a:r>
            <a:r>
              <a:rPr lang="en-GB" dirty="0" err="1"/>
              <a:t>gehen</a:t>
            </a:r>
            <a:r>
              <a:rPr lang="en-GB" dirty="0"/>
              <a:t> </a:t>
            </a:r>
            <a:r>
              <a:rPr lang="en-GB" dirty="0" err="1"/>
              <a:t>nach</a:t>
            </a:r>
            <a:r>
              <a:rPr lang="en-GB" dirty="0"/>
              <a:t> </a:t>
            </a:r>
            <a:r>
              <a:rPr lang="en-GB" dirty="0" err="1"/>
              <a:t>Italien</a:t>
            </a:r>
            <a:endParaRPr lang="en-GB" dirty="0"/>
          </a:p>
          <a:p>
            <a:pPr marL="158750" indent="0">
              <a:buNone/>
            </a:pPr>
            <a:r>
              <a:rPr lang="en-GB" dirty="0" err="1"/>
              <a:t>Ja</a:t>
            </a:r>
            <a:r>
              <a:rPr lang="en-GB" dirty="0"/>
              <a:t> und </a:t>
            </a:r>
            <a:r>
              <a:rPr lang="en-GB" dirty="0" err="1"/>
              <a:t>wir</a:t>
            </a:r>
            <a:r>
              <a:rPr lang="en-GB" dirty="0"/>
              <a:t> </a:t>
            </a:r>
            <a:r>
              <a:rPr lang="en-GB" dirty="0" err="1"/>
              <a:t>schauen</a:t>
            </a:r>
            <a:r>
              <a:rPr lang="en-GB" dirty="0"/>
              <a:t> </a:t>
            </a:r>
            <a:r>
              <a:rPr lang="en-GB" dirty="0" err="1"/>
              <a:t>uns</a:t>
            </a:r>
            <a:r>
              <a:rPr lang="en-GB" dirty="0"/>
              <a:t> den </a:t>
            </a:r>
            <a:r>
              <a:rPr lang="en-GB" dirty="0" err="1"/>
              <a:t>schiefen</a:t>
            </a:r>
            <a:r>
              <a:rPr lang="en-GB" dirty="0"/>
              <a:t> </a:t>
            </a:r>
            <a:r>
              <a:rPr lang="en-GB" dirty="0" err="1"/>
              <a:t>Turm</a:t>
            </a:r>
            <a:r>
              <a:rPr lang="en-GB" dirty="0"/>
              <a:t> von Pisa an</a:t>
            </a:r>
          </a:p>
          <a:p>
            <a:pPr marL="158750" indent="0">
              <a:buNone/>
            </a:pPr>
            <a:r>
              <a:rPr lang="en-GB" dirty="0" err="1"/>
              <a:t>Ja</a:t>
            </a:r>
            <a:r>
              <a:rPr lang="en-GB" dirty="0"/>
              <a:t> und </a:t>
            </a:r>
            <a:r>
              <a:rPr lang="en-GB" dirty="0" err="1"/>
              <a:t>wir</a:t>
            </a:r>
            <a:r>
              <a:rPr lang="en-GB" dirty="0"/>
              <a:t> </a:t>
            </a:r>
            <a:r>
              <a:rPr lang="en-GB" dirty="0" err="1"/>
              <a:t>essen</a:t>
            </a:r>
            <a:r>
              <a:rPr lang="en-GB" dirty="0"/>
              <a:t> Pizza</a:t>
            </a:r>
          </a:p>
          <a:p>
            <a:pPr marL="158750" indent="0">
              <a:buNone/>
            </a:pPr>
            <a:endParaRPr lang="en-GB" dirty="0"/>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6730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a:spcBef>
                <a:spcPts val="1200"/>
              </a:spcBef>
            </a:pPr>
            <a:r>
              <a:rPr lang="de-CH" sz="1100" dirty="0">
                <a:latin typeface="Gotham Medium"/>
                <a:cs typeface="Segoe UI"/>
              </a:rPr>
              <a:t>Beim Ideen finden immer nur “Ja und”, nicht “aber”. Das «Aber» hemmt sofort die Entwicklung von neuen Ideen.</a:t>
            </a:r>
            <a:endParaRPr lang="en-US" sz="1100" i="0" dirty="0">
              <a:solidFill>
                <a:srgbClr val="000000"/>
              </a:solidFill>
              <a:latin typeface="Gotham Medium"/>
              <a:cs typeface="Segoe UI"/>
            </a:endParaRPr>
          </a:p>
          <a:p>
            <a:pPr>
              <a:spcBef>
                <a:spcPts val="1200"/>
              </a:spcBef>
              <a:spcAft>
                <a:spcPts val="1200"/>
              </a:spcAft>
            </a:pPr>
            <a:r>
              <a:rPr lang="de-CH" sz="1100" dirty="0">
                <a:latin typeface="Gotham Medium"/>
                <a:cs typeface="Segoe UI"/>
              </a:rPr>
              <a:t>“Aber” kann später kommen. Es gibt bei vielem berechtigte Zweifel oder «aber». Diese sollten aber nicht während der Ideenfindung thematisiert werden, sondern erst später im Prozess. </a:t>
            </a:r>
            <a:endParaRPr lang="de-CH" dirty="0"/>
          </a:p>
          <a:p>
            <a:pPr marL="158750" indent="0">
              <a:buNone/>
            </a:pPr>
            <a:endParaRPr lang="en-GB" dirty="0"/>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13382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r>
              <a:rPr lang="en-GB" dirty="0"/>
              <a:t>In </a:t>
            </a:r>
            <a:r>
              <a:rPr lang="en-GB" dirty="0" err="1"/>
              <a:t>dem</a:t>
            </a:r>
            <a:r>
              <a:rPr lang="en-GB" dirty="0"/>
              <a:t> 3er Team warden </a:t>
            </a:r>
            <a:r>
              <a:rPr lang="en-GB" dirty="0" err="1"/>
              <a:t>sie</a:t>
            </a:r>
            <a:r>
              <a:rPr lang="en-GB" dirty="0"/>
              <a:t> </a:t>
            </a:r>
            <a:r>
              <a:rPr lang="en-GB" dirty="0" err="1"/>
              <a:t>auch</a:t>
            </a:r>
            <a:r>
              <a:rPr lang="en-GB" dirty="0"/>
              <a:t> die </a:t>
            </a:r>
            <a:r>
              <a:rPr lang="en-GB" dirty="0" err="1"/>
              <a:t>kommenden</a:t>
            </a:r>
            <a:r>
              <a:rPr lang="en-GB" dirty="0"/>
              <a:t> </a:t>
            </a:r>
            <a:r>
              <a:rPr lang="en-GB" dirty="0" err="1"/>
              <a:t>Lektionen</a:t>
            </a:r>
            <a:r>
              <a:rPr lang="en-GB" dirty="0"/>
              <a:t> </a:t>
            </a:r>
            <a:r>
              <a:rPr lang="en-GB" dirty="0" err="1"/>
              <a:t>arbeiten</a:t>
            </a:r>
            <a:r>
              <a:rPr lang="en-GB" dirty="0"/>
              <a:t>.</a:t>
            </a:r>
          </a:p>
          <a:p>
            <a:pPr marL="158750" indent="0">
              <a:buNone/>
            </a:pPr>
            <a:endParaRPr lang="en-GB" dirty="0"/>
          </a:p>
          <a:p>
            <a:pPr marL="158750" indent="0">
              <a:buNone/>
            </a:pPr>
            <a:r>
              <a:rPr lang="en-GB" dirty="0"/>
              <a:t>Eine ”Persona” </a:t>
            </a:r>
            <a:r>
              <a:rPr lang="en-GB" dirty="0" err="1"/>
              <a:t>ist</a:t>
            </a:r>
            <a:r>
              <a:rPr lang="en-GB" dirty="0"/>
              <a:t> </a:t>
            </a:r>
            <a:r>
              <a:rPr lang="en-GB" dirty="0" err="1"/>
              <a:t>eine</a:t>
            </a:r>
            <a:r>
              <a:rPr lang="en-GB" dirty="0"/>
              <a:t> </a:t>
            </a:r>
            <a:r>
              <a:rPr lang="en-GB" dirty="0" err="1"/>
              <a:t>erfundene</a:t>
            </a:r>
            <a:r>
              <a:rPr lang="en-GB" dirty="0"/>
              <a:t> Person.</a:t>
            </a:r>
          </a:p>
          <a:p>
            <a:pPr marL="158750" indent="0">
              <a:buNone/>
            </a:pPr>
            <a:endParaRPr lang="en-GB" dirty="0"/>
          </a:p>
          <a:p>
            <a:pPr marL="158750" indent="0">
              <a:buNone/>
            </a:pPr>
            <a:r>
              <a:rPr lang="en-GB" dirty="0"/>
              <a:t>“</a:t>
            </a:r>
            <a:r>
              <a:rPr lang="en-GB" dirty="0" err="1"/>
              <a:t>Bedürfnis</a:t>
            </a:r>
            <a:r>
              <a:rPr lang="en-GB" dirty="0"/>
              <a:t>” </a:t>
            </a:r>
            <a:r>
              <a:rPr lang="en-GB" dirty="0" err="1"/>
              <a:t>ist</a:t>
            </a:r>
            <a:r>
              <a:rPr lang="en-GB" dirty="0"/>
              <a:t>, was die Gruppen </a:t>
            </a:r>
            <a:r>
              <a:rPr lang="en-GB" dirty="0" err="1"/>
              <a:t>lösen</a:t>
            </a:r>
            <a:r>
              <a:rPr lang="en-GB" dirty="0"/>
              <a:t> </a:t>
            </a:r>
            <a:r>
              <a:rPr lang="en-GB" dirty="0" err="1"/>
              <a:t>möchten</a:t>
            </a:r>
            <a:r>
              <a:rPr lang="en-GB" dirty="0"/>
              <a:t>. Man </a:t>
            </a:r>
            <a:r>
              <a:rPr lang="en-GB" dirty="0" err="1"/>
              <a:t>könnte</a:t>
            </a:r>
            <a:r>
              <a:rPr lang="en-GB" dirty="0"/>
              <a:t> </a:t>
            </a:r>
            <a:r>
              <a:rPr lang="en-GB" dirty="0" err="1"/>
              <a:t>auch</a:t>
            </a:r>
            <a:r>
              <a:rPr lang="en-GB" dirty="0"/>
              <a:t> von “Problem” </a:t>
            </a:r>
            <a:r>
              <a:rPr lang="en-GB" dirty="0" err="1"/>
              <a:t>sprechen</a:t>
            </a:r>
            <a:r>
              <a:rPr lang="en-GB" dirty="0"/>
              <a:t>. </a:t>
            </a:r>
            <a:r>
              <a:rPr lang="en-GB" dirty="0" err="1"/>
              <a:t>Etwas</a:t>
            </a:r>
            <a:r>
              <a:rPr lang="en-GB" dirty="0"/>
              <a:t>, das man </a:t>
            </a:r>
            <a:r>
              <a:rPr lang="en-GB" dirty="0" err="1"/>
              <a:t>angehen</a:t>
            </a:r>
            <a:r>
              <a:rPr lang="en-GB" dirty="0"/>
              <a:t> </a:t>
            </a:r>
            <a:r>
              <a:rPr lang="en-GB" dirty="0" err="1"/>
              <a:t>möchte</a:t>
            </a:r>
            <a:r>
              <a:rPr lang="en-GB" dirty="0"/>
              <a:t> und </a:t>
            </a:r>
            <a:r>
              <a:rPr lang="en-GB" dirty="0" err="1"/>
              <a:t>eine</a:t>
            </a:r>
            <a:r>
              <a:rPr lang="en-GB" dirty="0"/>
              <a:t> </a:t>
            </a:r>
            <a:r>
              <a:rPr lang="en-GB" dirty="0" err="1"/>
              <a:t>Lösung</a:t>
            </a:r>
            <a:r>
              <a:rPr lang="en-GB" dirty="0"/>
              <a:t> </a:t>
            </a:r>
            <a:r>
              <a:rPr lang="en-GB" dirty="0" err="1"/>
              <a:t>dafür</a:t>
            </a:r>
            <a:r>
              <a:rPr lang="en-GB" dirty="0"/>
              <a:t> </a:t>
            </a:r>
            <a:r>
              <a:rPr lang="en-GB" dirty="0" err="1"/>
              <a:t>entwickeln</a:t>
            </a:r>
            <a:r>
              <a:rPr lang="en-GB" dirty="0"/>
              <a:t>.</a:t>
            </a:r>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89614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8965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415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FE8FA-19B0-1FA8-4E2D-E7C5E6487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1B5349-3903-6377-A494-E77272EDD7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CAE045-5A97-DE90-3F11-AB3B3F1C76F1}"/>
              </a:ext>
            </a:extLst>
          </p:cNvPr>
          <p:cNvSpPr>
            <a:spLocks noGrp="1"/>
          </p:cNvSpPr>
          <p:nvPr>
            <p:ph type="body" idx="1"/>
          </p:nvPr>
        </p:nvSpPr>
        <p:spPr/>
        <p:txBody>
          <a:bodyPr/>
          <a:lstStyle/>
          <a:p>
            <a:pPr marL="158750" indent="0">
              <a:lnSpc>
                <a:spcPct val="100000"/>
              </a:lnSpc>
              <a:buNone/>
              <a:defRPr/>
            </a:pPr>
            <a:r>
              <a:rPr lang="de-CH" sz="1400">
                <a:solidFill>
                  <a:srgbClr val="FFFF00"/>
                </a:solidFill>
                <a:latin typeface="+mj-lt"/>
              </a:rPr>
              <a:t>Link: </a:t>
            </a:r>
          </a:p>
          <a:p>
            <a:pPr marL="158750" indent="0">
              <a:lnSpc>
                <a:spcPct val="100000"/>
              </a:lnSpc>
              <a:buNone/>
              <a:defRPr/>
            </a:pPr>
            <a:r>
              <a:rPr lang="de-CH" sz="800">
                <a:solidFill>
                  <a:srgbClr val="FFFF00"/>
                </a:solidFill>
                <a:latin typeface="+mj-lt"/>
              </a:rPr>
              <a:t>https://</a:t>
            </a:r>
            <a:r>
              <a:rPr lang="de-CH" sz="800" err="1">
                <a:solidFill>
                  <a:srgbClr val="FFFF00"/>
                </a:solidFill>
                <a:latin typeface="+mj-lt"/>
              </a:rPr>
              <a:t>www.youtube.com</a:t>
            </a:r>
            <a:r>
              <a:rPr lang="de-CH" sz="800">
                <a:solidFill>
                  <a:srgbClr val="FFFF00"/>
                </a:solidFill>
                <a:latin typeface="+mj-lt"/>
              </a:rPr>
              <a:t>/</a:t>
            </a:r>
            <a:r>
              <a:rPr lang="de-CH" sz="800" err="1">
                <a:solidFill>
                  <a:srgbClr val="FFFF00"/>
                </a:solidFill>
                <a:latin typeface="+mj-lt"/>
              </a:rPr>
              <a:t>watch?v</a:t>
            </a:r>
            <a:r>
              <a:rPr lang="de-CH" sz="800">
                <a:solidFill>
                  <a:srgbClr val="FFFF00"/>
                </a:solidFill>
                <a:latin typeface="+mj-lt"/>
              </a:rPr>
              <a:t>=Mf2Vl-ZeBjQ</a:t>
            </a:r>
            <a:endParaRPr lang="en-US" sz="800">
              <a:solidFill>
                <a:srgbClr val="FFFF00"/>
              </a:solidFill>
            </a:endParaRPr>
          </a:p>
          <a:p>
            <a:pPr marL="158750" indent="0">
              <a:buNone/>
            </a:pPr>
            <a:endParaRPr lang="en-GB"/>
          </a:p>
        </p:txBody>
      </p:sp>
      <p:sp>
        <p:nvSpPr>
          <p:cNvPr id="4" name="Slide Number Placeholder 3">
            <a:extLst>
              <a:ext uri="{FF2B5EF4-FFF2-40B4-BE49-F238E27FC236}">
                <a16:creationId xmlns:a16="http://schemas.microsoft.com/office/drawing/2014/main" id="{4CD6BA3E-36A1-827F-1E3E-1BD223C5D9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89663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r>
              <a:rPr lang="en-GB" dirty="0" err="1"/>
              <a:t>Alternativ</a:t>
            </a:r>
            <a:r>
              <a:rPr lang="en-GB" dirty="0"/>
              <a:t> </a:t>
            </a:r>
            <a:r>
              <a:rPr lang="en-GB" dirty="0" err="1"/>
              <a:t>kann</a:t>
            </a:r>
            <a:r>
              <a:rPr lang="en-GB" dirty="0"/>
              <a:t> man </a:t>
            </a:r>
            <a:r>
              <a:rPr lang="en-GB" dirty="0" err="1"/>
              <a:t>sich</a:t>
            </a:r>
            <a:r>
              <a:rPr lang="en-GB" dirty="0"/>
              <a:t> die Ideen in den 10 </a:t>
            </a:r>
            <a:r>
              <a:rPr lang="en-GB" dirty="0" err="1"/>
              <a:t>Minuten</a:t>
            </a:r>
            <a:r>
              <a:rPr lang="en-GB" dirty="0"/>
              <a:t> </a:t>
            </a:r>
            <a:r>
              <a:rPr lang="en-GB" dirty="0" err="1"/>
              <a:t>auch</a:t>
            </a:r>
            <a:r>
              <a:rPr lang="en-GB" dirty="0"/>
              <a:t> </a:t>
            </a:r>
            <a:r>
              <a:rPr lang="en-GB" dirty="0" err="1"/>
              <a:t>gegenseitig</a:t>
            </a:r>
            <a:r>
              <a:rPr lang="en-GB" dirty="0"/>
              <a:t> </a:t>
            </a:r>
            <a:r>
              <a:rPr lang="en-GB" dirty="0" err="1"/>
              <a:t>vorstellen</a:t>
            </a:r>
            <a:r>
              <a:rPr lang="en-GB" dirty="0"/>
              <a:t>.</a:t>
            </a:r>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2584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123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r>
              <a:rPr lang="en-GB" dirty="0"/>
              <a:t>Alternative: In der Gruppe </a:t>
            </a:r>
            <a:r>
              <a:rPr lang="en-GB" dirty="0" err="1"/>
              <a:t>diskutieren</a:t>
            </a:r>
            <a:r>
              <a:rPr lang="en-GB" dirty="0"/>
              <a:t> und auf </a:t>
            </a:r>
            <a:r>
              <a:rPr lang="en-GB" dirty="0" err="1"/>
              <a:t>eine</a:t>
            </a:r>
            <a:r>
              <a:rPr lang="en-GB" dirty="0"/>
              <a:t> Idee </a:t>
            </a:r>
            <a:r>
              <a:rPr lang="en-GB" dirty="0" err="1"/>
              <a:t>verständigen</a:t>
            </a:r>
            <a:r>
              <a:rPr lang="en-GB" dirty="0"/>
              <a:t>, die man </a:t>
            </a:r>
            <a:r>
              <a:rPr lang="en-GB" dirty="0" err="1"/>
              <a:t>umsetzen</a:t>
            </a:r>
            <a:r>
              <a:rPr lang="en-GB" dirty="0"/>
              <a:t> </a:t>
            </a:r>
            <a:r>
              <a:rPr lang="en-GB" dirty="0" err="1"/>
              <a:t>möchte</a:t>
            </a:r>
            <a:r>
              <a:rPr lang="en-GB" dirty="0"/>
              <a:t>.</a:t>
            </a:r>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59209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r>
              <a:rPr lang="de-CH" sz="1800" kern="0" dirty="0">
                <a:effectLst/>
                <a:latin typeface="Gotham Book" pitchFamily="2" charset="0"/>
                <a:ea typeface="Times New Roman" panose="02020603050405020304" pitchFamily="18" charset="0"/>
                <a:cs typeface="Times New Roman" panose="02020603050405020304" pitchFamily="18" charset="0"/>
              </a:rPr>
              <a:t>Hier könnte auch mehr Zeit eingesetzt werden. Eine erste Idee kann aber auch mit wenig Zeit und Aufwand umgesetzt werden.</a:t>
            </a:r>
            <a:r>
              <a:rPr lang="de-CH" dirty="0">
                <a:effectLst/>
              </a:rPr>
              <a:t> </a:t>
            </a:r>
            <a:endParaRPr lang="en-GB" dirty="0"/>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49042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r>
              <a:rPr lang="en-GB" dirty="0"/>
              <a:t>In </a:t>
            </a:r>
            <a:r>
              <a:rPr lang="en-GB" dirty="0" err="1"/>
              <a:t>einem</a:t>
            </a:r>
            <a:r>
              <a:rPr lang="en-GB" dirty="0"/>
              <a:t> </a:t>
            </a:r>
            <a:r>
              <a:rPr lang="en-GB" dirty="0" err="1"/>
              <a:t>echten</a:t>
            </a:r>
            <a:r>
              <a:rPr lang="en-GB" dirty="0"/>
              <a:t> </a:t>
            </a:r>
            <a:r>
              <a:rPr lang="en-GB" dirty="0" err="1"/>
              <a:t>Entwicklungsprozess</a:t>
            </a:r>
            <a:r>
              <a:rPr lang="en-GB" dirty="0"/>
              <a:t> </a:t>
            </a:r>
            <a:r>
              <a:rPr lang="en-GB" dirty="0" err="1"/>
              <a:t>würde</a:t>
            </a:r>
            <a:r>
              <a:rPr lang="en-GB" dirty="0"/>
              <a:t> man nun den </a:t>
            </a:r>
            <a:r>
              <a:rPr lang="en-GB" dirty="0" err="1"/>
              <a:t>Entwicklungszyklus</a:t>
            </a:r>
            <a:r>
              <a:rPr lang="en-GB" dirty="0"/>
              <a:t> </a:t>
            </a:r>
            <a:r>
              <a:rPr lang="en-GB" dirty="0" err="1"/>
              <a:t>wieder</a:t>
            </a:r>
            <a:r>
              <a:rPr lang="en-GB" dirty="0"/>
              <a:t> von </a:t>
            </a:r>
            <a:r>
              <a:rPr lang="en-GB" dirty="0" err="1"/>
              <a:t>vorne</a:t>
            </a:r>
            <a:r>
              <a:rPr lang="en-GB" dirty="0"/>
              <a:t> </a:t>
            </a:r>
            <a:r>
              <a:rPr lang="en-GB" dirty="0" err="1"/>
              <a:t>beginnen</a:t>
            </a:r>
            <a:r>
              <a:rPr lang="en-GB" dirty="0"/>
              <a:t>. </a:t>
            </a:r>
            <a:r>
              <a:rPr lang="en-GB" dirty="0" err="1"/>
              <a:t>Aus</a:t>
            </a:r>
            <a:r>
              <a:rPr lang="en-GB" dirty="0"/>
              <a:t> </a:t>
            </a:r>
            <a:r>
              <a:rPr lang="en-GB" dirty="0" err="1"/>
              <a:t>Zeitgründen</a:t>
            </a:r>
            <a:r>
              <a:rPr lang="en-GB" dirty="0"/>
              <a:t> </a:t>
            </a:r>
            <a:r>
              <a:rPr lang="en-GB" dirty="0" err="1"/>
              <a:t>wird</a:t>
            </a:r>
            <a:r>
              <a:rPr lang="en-GB" dirty="0"/>
              <a:t> das </a:t>
            </a:r>
            <a:r>
              <a:rPr lang="en-GB" dirty="0" err="1"/>
              <a:t>hier</a:t>
            </a:r>
            <a:r>
              <a:rPr lang="en-GB" dirty="0"/>
              <a:t> </a:t>
            </a:r>
            <a:r>
              <a:rPr lang="en-GB" dirty="0" err="1"/>
              <a:t>nicht</a:t>
            </a:r>
            <a:r>
              <a:rPr lang="en-GB" dirty="0"/>
              <a:t> </a:t>
            </a:r>
            <a:r>
              <a:rPr lang="en-GB" dirty="0" err="1"/>
              <a:t>gemacht</a:t>
            </a:r>
            <a:r>
              <a:rPr lang="en-GB" dirty="0"/>
              <a:t>.</a:t>
            </a:r>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05580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4787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dirty="0"/>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14005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0258-255E-641B-C32D-ED4DEBB5E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A133C-7AD4-6643-B847-285D13C5035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B9F6AE9-A0A4-5B84-73B9-9F98A97AD78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72F8B711-4F78-5BEC-F32B-90397C6968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5088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FE8FA-19B0-1FA8-4E2D-E7C5E64875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1B5349-3903-6377-A494-E77272EDD74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2CAE045-5A97-DE90-3F11-AB3B3F1C76F1}"/>
              </a:ext>
            </a:extLst>
          </p:cNvPr>
          <p:cNvSpPr>
            <a:spLocks noGrp="1"/>
          </p:cNvSpPr>
          <p:nvPr>
            <p:ph type="body" idx="1"/>
          </p:nvPr>
        </p:nvSpPr>
        <p:spPr/>
        <p:txBody>
          <a:bodyPr/>
          <a:lstStyle/>
          <a:p>
            <a:pPr marL="158750" indent="0">
              <a:lnSpc>
                <a:spcPct val="100000"/>
              </a:lnSpc>
              <a:buNone/>
              <a:defRPr/>
            </a:pPr>
            <a:r>
              <a:rPr lang="de-CH" sz="1400">
                <a:solidFill>
                  <a:srgbClr val="FFFF00"/>
                </a:solidFill>
                <a:latin typeface="+mj-lt"/>
              </a:rPr>
              <a:t>Link: </a:t>
            </a:r>
          </a:p>
          <a:p>
            <a:pPr marL="158750" indent="0">
              <a:lnSpc>
                <a:spcPct val="100000"/>
              </a:lnSpc>
              <a:buNone/>
              <a:defRPr/>
            </a:pPr>
            <a:r>
              <a:rPr lang="de-CH" sz="800">
                <a:solidFill>
                  <a:srgbClr val="FFFF00"/>
                </a:solidFill>
                <a:latin typeface="+mj-lt"/>
              </a:rPr>
              <a:t>https://</a:t>
            </a:r>
            <a:r>
              <a:rPr lang="de-CH" sz="800" err="1">
                <a:solidFill>
                  <a:srgbClr val="FFFF00"/>
                </a:solidFill>
                <a:latin typeface="+mj-lt"/>
              </a:rPr>
              <a:t>www.youtube.com</a:t>
            </a:r>
            <a:r>
              <a:rPr lang="de-CH" sz="800">
                <a:solidFill>
                  <a:srgbClr val="FFFF00"/>
                </a:solidFill>
                <a:latin typeface="+mj-lt"/>
              </a:rPr>
              <a:t>/</a:t>
            </a:r>
            <a:r>
              <a:rPr lang="de-CH" sz="800" err="1">
                <a:solidFill>
                  <a:srgbClr val="FFFF00"/>
                </a:solidFill>
                <a:latin typeface="+mj-lt"/>
              </a:rPr>
              <a:t>watch?v</a:t>
            </a:r>
            <a:r>
              <a:rPr lang="de-CH" sz="800">
                <a:solidFill>
                  <a:srgbClr val="FFFF00"/>
                </a:solidFill>
                <a:latin typeface="+mj-lt"/>
              </a:rPr>
              <a:t>=Mf2Vl-ZeBjQ</a:t>
            </a:r>
            <a:endParaRPr lang="en-US" sz="800">
              <a:solidFill>
                <a:srgbClr val="FFFF00"/>
              </a:solidFill>
            </a:endParaRPr>
          </a:p>
          <a:p>
            <a:pPr marL="158750" indent="0">
              <a:buNone/>
            </a:pPr>
            <a:endParaRPr lang="en-GB"/>
          </a:p>
        </p:txBody>
      </p:sp>
      <p:sp>
        <p:nvSpPr>
          <p:cNvPr id="4" name="Slide Number Placeholder 3">
            <a:extLst>
              <a:ext uri="{FF2B5EF4-FFF2-40B4-BE49-F238E27FC236}">
                <a16:creationId xmlns:a16="http://schemas.microsoft.com/office/drawing/2014/main" id="{4CD6BA3E-36A1-827F-1E3E-1BD223C5D9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0015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086B2-00EB-6B1E-5D6D-80453D7BF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60C2A5-F585-AAE1-8F2E-D7C35AD1AA2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34EC067-95A3-1ECE-A0AE-3161C632D6E6}"/>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36770797-815D-41A7-3516-37A0545D3B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98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17B37-DBD4-4D93-CE7A-278AA9D958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413C96-23CF-A3E7-FF8F-54BB4B1854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320519-61C4-C324-0AD8-7CF739099126}"/>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A0C3C42B-0C5A-32FE-E819-AE42597BAC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0323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2E63-26FE-8D3C-AC21-BBEB56321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DC82A-2B59-0C7F-23D4-8FAF950A9D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7EABE7B-C93E-9095-7D66-4ADEF33335EA}"/>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848E77EB-C7C4-D4CA-11D2-ED7DF267A64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8549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042F0-16FB-2725-007F-59EB721390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8F1629-16FA-67C8-652B-E9D67A63740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02E47BA-A103-8298-5B67-CB3DE58055C7}"/>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01CB9099-8E63-4E59-BE14-FFD4C7470F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6577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60D2A-8BF3-AAEB-6D73-8B0A7DE31B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A3209-D255-E982-9EEA-2096CA32BB8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B144DC-72D4-79AF-1B2D-5841C2658238}"/>
              </a:ext>
            </a:extLst>
          </p:cNvPr>
          <p:cNvSpPr>
            <a:spLocks noGrp="1"/>
          </p:cNvSpPr>
          <p:nvPr>
            <p:ph type="body" idx="1"/>
          </p:nvPr>
        </p:nvSpPr>
        <p:spPr/>
        <p:txBody>
          <a:bodyPr/>
          <a:lstStyle/>
          <a:p>
            <a:pPr marL="158750" indent="0">
              <a:buNone/>
            </a:pPr>
            <a:endParaRPr lang="en-GB"/>
          </a:p>
        </p:txBody>
      </p:sp>
      <p:sp>
        <p:nvSpPr>
          <p:cNvPr id="4" name="Slide Number Placeholder 3">
            <a:extLst>
              <a:ext uri="{FF2B5EF4-FFF2-40B4-BE49-F238E27FC236}">
                <a16:creationId xmlns:a16="http://schemas.microsoft.com/office/drawing/2014/main" id="{35186D99-D8F6-EB73-7F8D-CD5213FD8DC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1C0C35-A9A2-4EFD-9BAF-1E52E29E03D1}" type="slidenum">
              <a:rPr kumimoji="0" lang="de-CH" sz="13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CH" sz="13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0835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679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56BE2212-4C81-49E9-960E-7A8F646382B5}"/>
              </a:ext>
            </a:extLst>
          </p:cNvPr>
          <p:cNvSpPr>
            <a:spLocks noGrp="1"/>
          </p:cNvSpPr>
          <p:nvPr>
            <p:ph type="body" sz="quarter" idx="11" hasCustomPrompt="1"/>
          </p:nvPr>
        </p:nvSpPr>
        <p:spPr>
          <a:xfrm>
            <a:off x="455406" y="595916"/>
            <a:ext cx="7812293" cy="385075"/>
          </a:xfrm>
          <a:prstGeom prst="rect">
            <a:avLst/>
          </a:prstGeom>
        </p:spPr>
        <p:txBody>
          <a:bodyPr anchor="t"/>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4" name="Text Placeholder 9">
            <a:extLst>
              <a:ext uri="{FF2B5EF4-FFF2-40B4-BE49-F238E27FC236}">
                <a16:creationId xmlns:a16="http://schemas.microsoft.com/office/drawing/2014/main" id="{F6381ABC-CD22-4792-A499-2CD758A25E56}"/>
              </a:ext>
            </a:extLst>
          </p:cNvPr>
          <p:cNvSpPr>
            <a:spLocks noGrp="1"/>
          </p:cNvSpPr>
          <p:nvPr>
            <p:ph type="body" sz="quarter" idx="13" hasCustomPrompt="1"/>
          </p:nvPr>
        </p:nvSpPr>
        <p:spPr>
          <a:xfrm>
            <a:off x="455406" y="1693886"/>
            <a:ext cx="7812293" cy="2853698"/>
          </a:xfrm>
          <a:prstGeom prst="rect">
            <a:avLst/>
          </a:prstGeom>
        </p:spPr>
        <p:txBody>
          <a:bodyPr anchor="t"/>
          <a:lstStyle>
            <a:lvl1pPr marL="0" indent="0">
              <a:lnSpc>
                <a:spcPct val="100000"/>
              </a:lnSpc>
              <a:spcBef>
                <a:spcPts val="0"/>
              </a:spcBef>
              <a:spcAft>
                <a:spcPts val="900"/>
              </a:spcAft>
              <a:buNone/>
              <a:defRPr sz="105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Tree>
    <p:extLst>
      <p:ext uri="{BB962C8B-B14F-4D97-AF65-F5344CB8AC3E}">
        <p14:creationId xmlns:p14="http://schemas.microsoft.com/office/powerpoint/2010/main" val="19741981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56BE2212-4C81-49E9-960E-7A8F646382B5}"/>
              </a:ext>
            </a:extLst>
          </p:cNvPr>
          <p:cNvSpPr>
            <a:spLocks noGrp="1"/>
          </p:cNvSpPr>
          <p:nvPr>
            <p:ph type="body" sz="quarter" idx="11" hasCustomPrompt="1"/>
          </p:nvPr>
        </p:nvSpPr>
        <p:spPr>
          <a:xfrm>
            <a:off x="455406" y="595916"/>
            <a:ext cx="7812293" cy="385075"/>
          </a:xfrm>
          <a:prstGeom prst="rect">
            <a:avLst/>
          </a:prstGeom>
        </p:spPr>
        <p:txBody>
          <a:bodyPr anchor="b"/>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4" name="Text Placeholder 9">
            <a:extLst>
              <a:ext uri="{FF2B5EF4-FFF2-40B4-BE49-F238E27FC236}">
                <a16:creationId xmlns:a16="http://schemas.microsoft.com/office/drawing/2014/main" id="{83B85049-712D-422C-BC9E-EF54E4583970}"/>
              </a:ext>
            </a:extLst>
          </p:cNvPr>
          <p:cNvSpPr>
            <a:spLocks noGrp="1"/>
          </p:cNvSpPr>
          <p:nvPr>
            <p:ph type="body" sz="quarter" idx="12" hasCustomPrompt="1"/>
          </p:nvPr>
        </p:nvSpPr>
        <p:spPr>
          <a:xfrm>
            <a:off x="455406" y="957553"/>
            <a:ext cx="7812293" cy="237116"/>
          </a:xfrm>
          <a:prstGeom prst="rect">
            <a:avLst/>
          </a:prstGeom>
        </p:spPr>
        <p:txBody>
          <a:bodyPr anchor="t"/>
          <a:lstStyle>
            <a:lvl1pPr marL="0" indent="0">
              <a:lnSpc>
                <a:spcPct val="90000"/>
              </a:lnSpc>
              <a:spcBef>
                <a:spcPts val="0"/>
              </a:spcBef>
              <a:buNone/>
              <a:defRPr sz="120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
        <p:nvSpPr>
          <p:cNvPr id="5" name="Text Placeholder 9">
            <a:extLst>
              <a:ext uri="{FF2B5EF4-FFF2-40B4-BE49-F238E27FC236}">
                <a16:creationId xmlns:a16="http://schemas.microsoft.com/office/drawing/2014/main" id="{E12D9DE7-B58D-4236-B30F-41132445AD4D}"/>
              </a:ext>
            </a:extLst>
          </p:cNvPr>
          <p:cNvSpPr>
            <a:spLocks noGrp="1"/>
          </p:cNvSpPr>
          <p:nvPr>
            <p:ph type="body" sz="quarter" idx="13" hasCustomPrompt="1"/>
          </p:nvPr>
        </p:nvSpPr>
        <p:spPr>
          <a:xfrm>
            <a:off x="455406" y="1693886"/>
            <a:ext cx="7812293" cy="2853698"/>
          </a:xfrm>
          <a:prstGeom prst="rect">
            <a:avLst/>
          </a:prstGeom>
        </p:spPr>
        <p:txBody>
          <a:bodyPr anchor="t"/>
          <a:lstStyle>
            <a:lvl1pPr marL="0" indent="0">
              <a:lnSpc>
                <a:spcPct val="100000"/>
              </a:lnSpc>
              <a:spcBef>
                <a:spcPts val="0"/>
              </a:spcBef>
              <a:spcAft>
                <a:spcPts val="900"/>
              </a:spcAft>
              <a:buNone/>
              <a:defRPr sz="105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Tree>
    <p:extLst>
      <p:ext uri="{BB962C8B-B14F-4D97-AF65-F5344CB8AC3E}">
        <p14:creationId xmlns:p14="http://schemas.microsoft.com/office/powerpoint/2010/main" val="30851971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iangle cover">
    <p:bg>
      <p:bgPr>
        <a:solidFill>
          <a:schemeClr val="accent1"/>
        </a:solidFill>
        <a:effectLst/>
      </p:bgPr>
    </p:bg>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5ADFC4D9-7C03-4056-9DC9-22181C1C6BEF}"/>
              </a:ext>
            </a:extLst>
          </p:cNvPr>
          <p:cNvSpPr/>
          <p:nvPr userDrawn="1"/>
        </p:nvSpPr>
        <p:spPr>
          <a:xfrm>
            <a:off x="8159382" y="4739877"/>
            <a:ext cx="406520" cy="406372"/>
          </a:xfrm>
          <a:custGeom>
            <a:avLst/>
            <a:gdLst>
              <a:gd name="connsiteX0" fmla="*/ 0 w 262890"/>
              <a:gd name="connsiteY0" fmla="*/ 0 h 262794"/>
              <a:gd name="connsiteX1" fmla="*/ 262890 w 262890"/>
              <a:gd name="connsiteY1" fmla="*/ 262795 h 262794"/>
              <a:gd name="connsiteX2" fmla="*/ 262890 w 262890"/>
              <a:gd name="connsiteY2" fmla="*/ 0 h 262794"/>
            </a:gdLst>
            <a:ahLst/>
            <a:cxnLst>
              <a:cxn ang="0">
                <a:pos x="connsiteX0" y="connsiteY0"/>
              </a:cxn>
              <a:cxn ang="0">
                <a:pos x="connsiteX1" y="connsiteY1"/>
              </a:cxn>
              <a:cxn ang="0">
                <a:pos x="connsiteX2" y="connsiteY2"/>
              </a:cxn>
            </a:cxnLst>
            <a:rect l="l" t="t" r="r" b="b"/>
            <a:pathLst>
              <a:path w="262890" h="262794">
                <a:moveTo>
                  <a:pt x="0" y="0"/>
                </a:moveTo>
                <a:lnTo>
                  <a:pt x="262890" y="262795"/>
                </a:lnTo>
                <a:lnTo>
                  <a:pt x="26289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4" name="Freeform: Shape 3">
            <a:extLst>
              <a:ext uri="{FF2B5EF4-FFF2-40B4-BE49-F238E27FC236}">
                <a16:creationId xmlns:a16="http://schemas.microsoft.com/office/drawing/2014/main" id="{AAE1F560-F0EE-4487-860F-AF0D21AF78AD}"/>
              </a:ext>
            </a:extLst>
          </p:cNvPr>
          <p:cNvSpPr/>
          <p:nvPr userDrawn="1"/>
        </p:nvSpPr>
        <p:spPr>
          <a:xfrm rot="10800000">
            <a:off x="1979712" y="1545637"/>
            <a:ext cx="281470" cy="281618"/>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5" name="Freeform: Shape 4">
            <a:extLst>
              <a:ext uri="{FF2B5EF4-FFF2-40B4-BE49-F238E27FC236}">
                <a16:creationId xmlns:a16="http://schemas.microsoft.com/office/drawing/2014/main" id="{5CA7C791-99A6-4EFC-9713-CBAFB8EA7B4D}"/>
              </a:ext>
            </a:extLst>
          </p:cNvPr>
          <p:cNvSpPr/>
          <p:nvPr userDrawn="1"/>
        </p:nvSpPr>
        <p:spPr>
          <a:xfrm rot="10800000">
            <a:off x="809097" y="1725281"/>
            <a:ext cx="732030" cy="732029"/>
          </a:xfrm>
          <a:custGeom>
            <a:avLst/>
            <a:gdLst>
              <a:gd name="connsiteX0" fmla="*/ 473393 w 473392"/>
              <a:gd name="connsiteY0" fmla="*/ 0 h 473392"/>
              <a:gd name="connsiteX1" fmla="*/ 0 w 473392"/>
              <a:gd name="connsiteY1" fmla="*/ 0 h 473392"/>
              <a:gd name="connsiteX2" fmla="*/ 473393 w 473392"/>
              <a:gd name="connsiteY2" fmla="*/ 473393 h 473392"/>
            </a:gdLst>
            <a:ahLst/>
            <a:cxnLst>
              <a:cxn ang="0">
                <a:pos x="connsiteX0" y="connsiteY0"/>
              </a:cxn>
              <a:cxn ang="0">
                <a:pos x="connsiteX1" y="connsiteY1"/>
              </a:cxn>
              <a:cxn ang="0">
                <a:pos x="connsiteX2" y="connsiteY2"/>
              </a:cxn>
            </a:cxnLst>
            <a:rect l="l" t="t" r="r" b="b"/>
            <a:pathLst>
              <a:path w="473392" h="473392">
                <a:moveTo>
                  <a:pt x="473393" y="0"/>
                </a:moveTo>
                <a:lnTo>
                  <a:pt x="0" y="0"/>
                </a:lnTo>
                <a:lnTo>
                  <a:pt x="473393" y="473393"/>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6" name="Freeform: Shape 5">
            <a:extLst>
              <a:ext uri="{FF2B5EF4-FFF2-40B4-BE49-F238E27FC236}">
                <a16:creationId xmlns:a16="http://schemas.microsoft.com/office/drawing/2014/main" id="{71C80CE3-F00B-42EE-AB11-302A8FCCA35A}"/>
              </a:ext>
            </a:extLst>
          </p:cNvPr>
          <p:cNvSpPr/>
          <p:nvPr userDrawn="1"/>
        </p:nvSpPr>
        <p:spPr>
          <a:xfrm rot="10800000">
            <a:off x="7002270" y="1437624"/>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7" name="Freeform: Shape 6">
            <a:extLst>
              <a:ext uri="{FF2B5EF4-FFF2-40B4-BE49-F238E27FC236}">
                <a16:creationId xmlns:a16="http://schemas.microsoft.com/office/drawing/2014/main" id="{1C07C1DE-E4AE-4A94-9B62-272B82398048}"/>
              </a:ext>
            </a:extLst>
          </p:cNvPr>
          <p:cNvSpPr/>
          <p:nvPr userDrawn="1"/>
        </p:nvSpPr>
        <p:spPr>
          <a:xfrm>
            <a:off x="8688099" y="3705876"/>
            <a:ext cx="406372" cy="406518"/>
          </a:xfrm>
          <a:custGeom>
            <a:avLst/>
            <a:gdLst>
              <a:gd name="connsiteX0" fmla="*/ 0 w 262794"/>
              <a:gd name="connsiteY0" fmla="*/ 0 h 262889"/>
              <a:gd name="connsiteX1" fmla="*/ 0 w 262794"/>
              <a:gd name="connsiteY1" fmla="*/ 262890 h 262889"/>
              <a:gd name="connsiteX2" fmla="*/ 262795 w 262794"/>
              <a:gd name="connsiteY2" fmla="*/ 262890 h 262889"/>
            </a:gdLst>
            <a:ahLst/>
            <a:cxnLst>
              <a:cxn ang="0">
                <a:pos x="connsiteX0" y="connsiteY0"/>
              </a:cxn>
              <a:cxn ang="0">
                <a:pos x="connsiteX1" y="connsiteY1"/>
              </a:cxn>
              <a:cxn ang="0">
                <a:pos x="connsiteX2" y="connsiteY2"/>
              </a:cxn>
            </a:cxnLst>
            <a:rect l="l" t="t" r="r" b="b"/>
            <a:pathLst>
              <a:path w="262794" h="262889">
                <a:moveTo>
                  <a:pt x="0" y="0"/>
                </a:moveTo>
                <a:lnTo>
                  <a:pt x="0" y="262890"/>
                </a:lnTo>
                <a:lnTo>
                  <a:pt x="262795" y="26289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8" name="Freeform: Shape 7">
            <a:extLst>
              <a:ext uri="{FF2B5EF4-FFF2-40B4-BE49-F238E27FC236}">
                <a16:creationId xmlns:a16="http://schemas.microsoft.com/office/drawing/2014/main" id="{F6AB1F1B-6B75-4C4E-97F3-1B56E5E4D9D3}"/>
              </a:ext>
            </a:extLst>
          </p:cNvPr>
          <p:cNvSpPr/>
          <p:nvPr userDrawn="1"/>
        </p:nvSpPr>
        <p:spPr>
          <a:xfrm>
            <a:off x="745664" y="573528"/>
            <a:ext cx="406518" cy="406518"/>
          </a:xfrm>
          <a:custGeom>
            <a:avLst/>
            <a:gdLst>
              <a:gd name="connsiteX0" fmla="*/ 0 w 262889"/>
              <a:gd name="connsiteY0" fmla="*/ 0 h 262889"/>
              <a:gd name="connsiteX1" fmla="*/ 0 w 262889"/>
              <a:gd name="connsiteY1" fmla="*/ 262890 h 262889"/>
              <a:gd name="connsiteX2" fmla="*/ 262890 w 262889"/>
              <a:gd name="connsiteY2" fmla="*/ 262890 h 262889"/>
            </a:gdLst>
            <a:ahLst/>
            <a:cxnLst>
              <a:cxn ang="0">
                <a:pos x="connsiteX0" y="connsiteY0"/>
              </a:cxn>
              <a:cxn ang="0">
                <a:pos x="connsiteX1" y="connsiteY1"/>
              </a:cxn>
              <a:cxn ang="0">
                <a:pos x="connsiteX2" y="connsiteY2"/>
              </a:cxn>
            </a:cxnLst>
            <a:rect l="l" t="t" r="r" b="b"/>
            <a:pathLst>
              <a:path w="262889" h="262889">
                <a:moveTo>
                  <a:pt x="0" y="0"/>
                </a:moveTo>
                <a:lnTo>
                  <a:pt x="0" y="262890"/>
                </a:lnTo>
                <a:lnTo>
                  <a:pt x="262890" y="26289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9" name="Freeform: Shape 8">
            <a:extLst>
              <a:ext uri="{FF2B5EF4-FFF2-40B4-BE49-F238E27FC236}">
                <a16:creationId xmlns:a16="http://schemas.microsoft.com/office/drawing/2014/main" id="{7A5F71FE-8CEC-4CBE-A3C9-9766DAA56407}"/>
              </a:ext>
            </a:extLst>
          </p:cNvPr>
          <p:cNvSpPr/>
          <p:nvPr userDrawn="1"/>
        </p:nvSpPr>
        <p:spPr>
          <a:xfrm>
            <a:off x="8687952" y="2806082"/>
            <a:ext cx="406518" cy="406667"/>
          </a:xfrm>
          <a:custGeom>
            <a:avLst/>
            <a:gdLst>
              <a:gd name="connsiteX0" fmla="*/ 262890 w 262889"/>
              <a:gd name="connsiteY0" fmla="*/ 0 h 262985"/>
              <a:gd name="connsiteX1" fmla="*/ 0 w 262889"/>
              <a:gd name="connsiteY1" fmla="*/ 262985 h 262985"/>
              <a:gd name="connsiteX2" fmla="*/ 262890 w 262889"/>
              <a:gd name="connsiteY2" fmla="*/ 262985 h 262985"/>
            </a:gdLst>
            <a:ahLst/>
            <a:cxnLst>
              <a:cxn ang="0">
                <a:pos x="connsiteX0" y="connsiteY0"/>
              </a:cxn>
              <a:cxn ang="0">
                <a:pos x="connsiteX1" y="connsiteY1"/>
              </a:cxn>
              <a:cxn ang="0">
                <a:pos x="connsiteX2" y="connsiteY2"/>
              </a:cxn>
            </a:cxnLst>
            <a:rect l="l" t="t" r="r" b="b"/>
            <a:pathLst>
              <a:path w="262889" h="262985">
                <a:moveTo>
                  <a:pt x="262890" y="0"/>
                </a:moveTo>
                <a:lnTo>
                  <a:pt x="0" y="262985"/>
                </a:lnTo>
                <a:lnTo>
                  <a:pt x="262890" y="262985"/>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0" name="Freeform: Shape 9">
            <a:extLst>
              <a:ext uri="{FF2B5EF4-FFF2-40B4-BE49-F238E27FC236}">
                <a16:creationId xmlns:a16="http://schemas.microsoft.com/office/drawing/2014/main" id="{96F82CD2-B116-4F2A-95B8-362B0749F34F}"/>
              </a:ext>
            </a:extLst>
          </p:cNvPr>
          <p:cNvSpPr/>
          <p:nvPr userDrawn="1"/>
        </p:nvSpPr>
        <p:spPr>
          <a:xfrm rot="10800000">
            <a:off x="725162" y="1071044"/>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1" name="Freeform: Shape 10">
            <a:extLst>
              <a:ext uri="{FF2B5EF4-FFF2-40B4-BE49-F238E27FC236}">
                <a16:creationId xmlns:a16="http://schemas.microsoft.com/office/drawing/2014/main" id="{12B42228-9709-49A2-9463-07AF2CECF29C}"/>
              </a:ext>
            </a:extLst>
          </p:cNvPr>
          <p:cNvSpPr/>
          <p:nvPr userDrawn="1"/>
        </p:nvSpPr>
        <p:spPr>
          <a:xfrm rot="10800000">
            <a:off x="193091" y="1622145"/>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2" name="Freeform: Shape 11">
            <a:extLst>
              <a:ext uri="{FF2B5EF4-FFF2-40B4-BE49-F238E27FC236}">
                <a16:creationId xmlns:a16="http://schemas.microsoft.com/office/drawing/2014/main" id="{D12BA0ED-5613-4533-9992-06515188962B}"/>
              </a:ext>
            </a:extLst>
          </p:cNvPr>
          <p:cNvSpPr/>
          <p:nvPr userDrawn="1"/>
        </p:nvSpPr>
        <p:spPr>
          <a:xfrm rot="5400000">
            <a:off x="251629" y="2546790"/>
            <a:ext cx="415694" cy="415913"/>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3" name="Freeform: Shape 12">
            <a:extLst>
              <a:ext uri="{FF2B5EF4-FFF2-40B4-BE49-F238E27FC236}">
                <a16:creationId xmlns:a16="http://schemas.microsoft.com/office/drawing/2014/main" id="{A9622CDA-2AD8-4676-A677-7160CBB002A2}"/>
              </a:ext>
            </a:extLst>
          </p:cNvPr>
          <p:cNvSpPr/>
          <p:nvPr userDrawn="1"/>
        </p:nvSpPr>
        <p:spPr>
          <a:xfrm rot="10800000">
            <a:off x="7755290" y="1451640"/>
            <a:ext cx="215911" cy="216025"/>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4" name="Freeform: Shape 13">
            <a:extLst>
              <a:ext uri="{FF2B5EF4-FFF2-40B4-BE49-F238E27FC236}">
                <a16:creationId xmlns:a16="http://schemas.microsoft.com/office/drawing/2014/main" id="{A0854DC1-B873-4D31-A454-01831B2C08F3}"/>
              </a:ext>
            </a:extLst>
          </p:cNvPr>
          <p:cNvSpPr/>
          <p:nvPr userDrawn="1"/>
        </p:nvSpPr>
        <p:spPr>
          <a:xfrm rot="13500000">
            <a:off x="6409633" y="531163"/>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5" name="Freeform: Shape 14">
            <a:extLst>
              <a:ext uri="{FF2B5EF4-FFF2-40B4-BE49-F238E27FC236}">
                <a16:creationId xmlns:a16="http://schemas.microsoft.com/office/drawing/2014/main" id="{F86DAAE0-B5EC-46E1-94AF-01AFA537531B}"/>
              </a:ext>
            </a:extLst>
          </p:cNvPr>
          <p:cNvSpPr/>
          <p:nvPr userDrawn="1"/>
        </p:nvSpPr>
        <p:spPr>
          <a:xfrm rot="13500000">
            <a:off x="6207219" y="458910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6" name="Freeform: Shape 15">
            <a:extLst>
              <a:ext uri="{FF2B5EF4-FFF2-40B4-BE49-F238E27FC236}">
                <a16:creationId xmlns:a16="http://schemas.microsoft.com/office/drawing/2014/main" id="{3A973382-B636-47D6-B041-1DEC882CCA61}"/>
              </a:ext>
            </a:extLst>
          </p:cNvPr>
          <p:cNvSpPr/>
          <p:nvPr userDrawn="1"/>
        </p:nvSpPr>
        <p:spPr>
          <a:xfrm rot="2700000">
            <a:off x="7818905" y="3179696"/>
            <a:ext cx="1087472" cy="54387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7" name="Freeform: Shape 16">
            <a:extLst>
              <a:ext uri="{FF2B5EF4-FFF2-40B4-BE49-F238E27FC236}">
                <a16:creationId xmlns:a16="http://schemas.microsoft.com/office/drawing/2014/main" id="{3B5156CB-066F-42FE-8031-D5794A9599B1}"/>
              </a:ext>
            </a:extLst>
          </p:cNvPr>
          <p:cNvSpPr/>
          <p:nvPr userDrawn="1"/>
        </p:nvSpPr>
        <p:spPr>
          <a:xfrm rot="18900000">
            <a:off x="2804841" y="465474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Tree>
    <p:extLst>
      <p:ext uri="{BB962C8B-B14F-4D97-AF65-F5344CB8AC3E}">
        <p14:creationId xmlns:p14="http://schemas.microsoft.com/office/powerpoint/2010/main" val="33116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iangle cover+Title">
    <p:bg>
      <p:bgPr>
        <a:solidFill>
          <a:schemeClr val="accent1"/>
        </a:solidFill>
        <a:effectLst/>
      </p:bgPr>
    </p:bg>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6000CC-49AB-435A-931B-1433CE990574}"/>
              </a:ext>
            </a:extLst>
          </p:cNvPr>
          <p:cNvSpPr>
            <a:spLocks noGrp="1"/>
          </p:cNvSpPr>
          <p:nvPr>
            <p:ph type="body" sz="quarter" idx="10" hasCustomPrompt="1"/>
          </p:nvPr>
        </p:nvSpPr>
        <p:spPr>
          <a:xfrm>
            <a:off x="2260998" y="2069555"/>
            <a:ext cx="5778642" cy="1315745"/>
          </a:xfrm>
          <a:prstGeom prst="rect">
            <a:avLst/>
          </a:prstGeom>
        </p:spPr>
        <p:txBody>
          <a:bodyPr anchor="ctr"/>
          <a:lstStyle>
            <a:lvl1pPr marL="0" indent="0">
              <a:lnSpc>
                <a:spcPct val="90000"/>
              </a:lnSpc>
              <a:spcBef>
                <a:spcPts val="0"/>
              </a:spcBef>
              <a:buNone/>
              <a:defRPr sz="3000" i="1" cap="none" baseline="0">
                <a:solidFill>
                  <a:schemeClr val="bg1"/>
                </a:solidFill>
                <a:latin typeface="Gotham Black" pitchFamily="50" charset="0"/>
              </a:defRPr>
            </a:lvl1pPr>
          </a:lstStyle>
          <a:p>
            <a:pPr lvl="0"/>
            <a:r>
              <a:rPr lang="en-US"/>
              <a:t>Title</a:t>
            </a:r>
            <a:endParaRPr lang="sr-Latn-RS"/>
          </a:p>
        </p:txBody>
      </p:sp>
      <p:sp>
        <p:nvSpPr>
          <p:cNvPr id="3" name="Freeform: Shape 2">
            <a:extLst>
              <a:ext uri="{FF2B5EF4-FFF2-40B4-BE49-F238E27FC236}">
                <a16:creationId xmlns:a16="http://schemas.microsoft.com/office/drawing/2014/main" id="{5ADFC4D9-7C03-4056-9DC9-22181C1C6BEF}"/>
              </a:ext>
            </a:extLst>
          </p:cNvPr>
          <p:cNvSpPr/>
          <p:nvPr userDrawn="1"/>
        </p:nvSpPr>
        <p:spPr>
          <a:xfrm>
            <a:off x="8159382" y="4739877"/>
            <a:ext cx="406520" cy="406372"/>
          </a:xfrm>
          <a:custGeom>
            <a:avLst/>
            <a:gdLst>
              <a:gd name="connsiteX0" fmla="*/ 0 w 262890"/>
              <a:gd name="connsiteY0" fmla="*/ 0 h 262794"/>
              <a:gd name="connsiteX1" fmla="*/ 262890 w 262890"/>
              <a:gd name="connsiteY1" fmla="*/ 262795 h 262794"/>
              <a:gd name="connsiteX2" fmla="*/ 262890 w 262890"/>
              <a:gd name="connsiteY2" fmla="*/ 0 h 262794"/>
            </a:gdLst>
            <a:ahLst/>
            <a:cxnLst>
              <a:cxn ang="0">
                <a:pos x="connsiteX0" y="connsiteY0"/>
              </a:cxn>
              <a:cxn ang="0">
                <a:pos x="connsiteX1" y="connsiteY1"/>
              </a:cxn>
              <a:cxn ang="0">
                <a:pos x="connsiteX2" y="connsiteY2"/>
              </a:cxn>
            </a:cxnLst>
            <a:rect l="l" t="t" r="r" b="b"/>
            <a:pathLst>
              <a:path w="262890" h="262794">
                <a:moveTo>
                  <a:pt x="0" y="0"/>
                </a:moveTo>
                <a:lnTo>
                  <a:pt x="262890" y="262795"/>
                </a:lnTo>
                <a:lnTo>
                  <a:pt x="26289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4" name="Freeform: Shape 3">
            <a:extLst>
              <a:ext uri="{FF2B5EF4-FFF2-40B4-BE49-F238E27FC236}">
                <a16:creationId xmlns:a16="http://schemas.microsoft.com/office/drawing/2014/main" id="{AAE1F560-F0EE-4487-860F-AF0D21AF78AD}"/>
              </a:ext>
            </a:extLst>
          </p:cNvPr>
          <p:cNvSpPr/>
          <p:nvPr userDrawn="1"/>
        </p:nvSpPr>
        <p:spPr>
          <a:xfrm rot="10800000">
            <a:off x="1979712" y="1545637"/>
            <a:ext cx="281470" cy="281618"/>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5" name="Freeform: Shape 4">
            <a:extLst>
              <a:ext uri="{FF2B5EF4-FFF2-40B4-BE49-F238E27FC236}">
                <a16:creationId xmlns:a16="http://schemas.microsoft.com/office/drawing/2014/main" id="{5CA7C791-99A6-4EFC-9713-CBAFB8EA7B4D}"/>
              </a:ext>
            </a:extLst>
          </p:cNvPr>
          <p:cNvSpPr/>
          <p:nvPr userDrawn="1"/>
        </p:nvSpPr>
        <p:spPr>
          <a:xfrm rot="10800000">
            <a:off x="809097" y="1725281"/>
            <a:ext cx="732030" cy="732029"/>
          </a:xfrm>
          <a:custGeom>
            <a:avLst/>
            <a:gdLst>
              <a:gd name="connsiteX0" fmla="*/ 473393 w 473392"/>
              <a:gd name="connsiteY0" fmla="*/ 0 h 473392"/>
              <a:gd name="connsiteX1" fmla="*/ 0 w 473392"/>
              <a:gd name="connsiteY1" fmla="*/ 0 h 473392"/>
              <a:gd name="connsiteX2" fmla="*/ 473393 w 473392"/>
              <a:gd name="connsiteY2" fmla="*/ 473393 h 473392"/>
            </a:gdLst>
            <a:ahLst/>
            <a:cxnLst>
              <a:cxn ang="0">
                <a:pos x="connsiteX0" y="connsiteY0"/>
              </a:cxn>
              <a:cxn ang="0">
                <a:pos x="connsiteX1" y="connsiteY1"/>
              </a:cxn>
              <a:cxn ang="0">
                <a:pos x="connsiteX2" y="connsiteY2"/>
              </a:cxn>
            </a:cxnLst>
            <a:rect l="l" t="t" r="r" b="b"/>
            <a:pathLst>
              <a:path w="473392" h="473392">
                <a:moveTo>
                  <a:pt x="473393" y="0"/>
                </a:moveTo>
                <a:lnTo>
                  <a:pt x="0" y="0"/>
                </a:lnTo>
                <a:lnTo>
                  <a:pt x="473393" y="473393"/>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6" name="Freeform: Shape 5">
            <a:extLst>
              <a:ext uri="{FF2B5EF4-FFF2-40B4-BE49-F238E27FC236}">
                <a16:creationId xmlns:a16="http://schemas.microsoft.com/office/drawing/2014/main" id="{71C80CE3-F00B-42EE-AB11-302A8FCCA35A}"/>
              </a:ext>
            </a:extLst>
          </p:cNvPr>
          <p:cNvSpPr/>
          <p:nvPr userDrawn="1"/>
        </p:nvSpPr>
        <p:spPr>
          <a:xfrm rot="10800000">
            <a:off x="7002270" y="1437624"/>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7" name="Freeform: Shape 6">
            <a:extLst>
              <a:ext uri="{FF2B5EF4-FFF2-40B4-BE49-F238E27FC236}">
                <a16:creationId xmlns:a16="http://schemas.microsoft.com/office/drawing/2014/main" id="{1C07C1DE-E4AE-4A94-9B62-272B82398048}"/>
              </a:ext>
            </a:extLst>
          </p:cNvPr>
          <p:cNvSpPr/>
          <p:nvPr userDrawn="1"/>
        </p:nvSpPr>
        <p:spPr>
          <a:xfrm>
            <a:off x="8688099" y="3705876"/>
            <a:ext cx="406372" cy="406518"/>
          </a:xfrm>
          <a:custGeom>
            <a:avLst/>
            <a:gdLst>
              <a:gd name="connsiteX0" fmla="*/ 0 w 262794"/>
              <a:gd name="connsiteY0" fmla="*/ 0 h 262889"/>
              <a:gd name="connsiteX1" fmla="*/ 0 w 262794"/>
              <a:gd name="connsiteY1" fmla="*/ 262890 h 262889"/>
              <a:gd name="connsiteX2" fmla="*/ 262795 w 262794"/>
              <a:gd name="connsiteY2" fmla="*/ 262890 h 262889"/>
            </a:gdLst>
            <a:ahLst/>
            <a:cxnLst>
              <a:cxn ang="0">
                <a:pos x="connsiteX0" y="connsiteY0"/>
              </a:cxn>
              <a:cxn ang="0">
                <a:pos x="connsiteX1" y="connsiteY1"/>
              </a:cxn>
              <a:cxn ang="0">
                <a:pos x="connsiteX2" y="connsiteY2"/>
              </a:cxn>
            </a:cxnLst>
            <a:rect l="l" t="t" r="r" b="b"/>
            <a:pathLst>
              <a:path w="262794" h="262889">
                <a:moveTo>
                  <a:pt x="0" y="0"/>
                </a:moveTo>
                <a:lnTo>
                  <a:pt x="0" y="262890"/>
                </a:lnTo>
                <a:lnTo>
                  <a:pt x="262795" y="26289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8" name="Freeform: Shape 7">
            <a:extLst>
              <a:ext uri="{FF2B5EF4-FFF2-40B4-BE49-F238E27FC236}">
                <a16:creationId xmlns:a16="http://schemas.microsoft.com/office/drawing/2014/main" id="{F6AB1F1B-6B75-4C4E-97F3-1B56E5E4D9D3}"/>
              </a:ext>
            </a:extLst>
          </p:cNvPr>
          <p:cNvSpPr/>
          <p:nvPr userDrawn="1"/>
        </p:nvSpPr>
        <p:spPr>
          <a:xfrm>
            <a:off x="745664" y="573528"/>
            <a:ext cx="406518" cy="406518"/>
          </a:xfrm>
          <a:custGeom>
            <a:avLst/>
            <a:gdLst>
              <a:gd name="connsiteX0" fmla="*/ 0 w 262889"/>
              <a:gd name="connsiteY0" fmla="*/ 0 h 262889"/>
              <a:gd name="connsiteX1" fmla="*/ 0 w 262889"/>
              <a:gd name="connsiteY1" fmla="*/ 262890 h 262889"/>
              <a:gd name="connsiteX2" fmla="*/ 262890 w 262889"/>
              <a:gd name="connsiteY2" fmla="*/ 262890 h 262889"/>
            </a:gdLst>
            <a:ahLst/>
            <a:cxnLst>
              <a:cxn ang="0">
                <a:pos x="connsiteX0" y="connsiteY0"/>
              </a:cxn>
              <a:cxn ang="0">
                <a:pos x="connsiteX1" y="connsiteY1"/>
              </a:cxn>
              <a:cxn ang="0">
                <a:pos x="connsiteX2" y="connsiteY2"/>
              </a:cxn>
            </a:cxnLst>
            <a:rect l="l" t="t" r="r" b="b"/>
            <a:pathLst>
              <a:path w="262889" h="262889">
                <a:moveTo>
                  <a:pt x="0" y="0"/>
                </a:moveTo>
                <a:lnTo>
                  <a:pt x="0" y="262890"/>
                </a:lnTo>
                <a:lnTo>
                  <a:pt x="262890" y="26289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9" name="Freeform: Shape 8">
            <a:extLst>
              <a:ext uri="{FF2B5EF4-FFF2-40B4-BE49-F238E27FC236}">
                <a16:creationId xmlns:a16="http://schemas.microsoft.com/office/drawing/2014/main" id="{7A5F71FE-8CEC-4CBE-A3C9-9766DAA56407}"/>
              </a:ext>
            </a:extLst>
          </p:cNvPr>
          <p:cNvSpPr/>
          <p:nvPr userDrawn="1"/>
        </p:nvSpPr>
        <p:spPr>
          <a:xfrm>
            <a:off x="8687952" y="2806082"/>
            <a:ext cx="406518" cy="406667"/>
          </a:xfrm>
          <a:custGeom>
            <a:avLst/>
            <a:gdLst>
              <a:gd name="connsiteX0" fmla="*/ 262890 w 262889"/>
              <a:gd name="connsiteY0" fmla="*/ 0 h 262985"/>
              <a:gd name="connsiteX1" fmla="*/ 0 w 262889"/>
              <a:gd name="connsiteY1" fmla="*/ 262985 h 262985"/>
              <a:gd name="connsiteX2" fmla="*/ 262890 w 262889"/>
              <a:gd name="connsiteY2" fmla="*/ 262985 h 262985"/>
            </a:gdLst>
            <a:ahLst/>
            <a:cxnLst>
              <a:cxn ang="0">
                <a:pos x="connsiteX0" y="connsiteY0"/>
              </a:cxn>
              <a:cxn ang="0">
                <a:pos x="connsiteX1" y="connsiteY1"/>
              </a:cxn>
              <a:cxn ang="0">
                <a:pos x="connsiteX2" y="connsiteY2"/>
              </a:cxn>
            </a:cxnLst>
            <a:rect l="l" t="t" r="r" b="b"/>
            <a:pathLst>
              <a:path w="262889" h="262985">
                <a:moveTo>
                  <a:pt x="262890" y="0"/>
                </a:moveTo>
                <a:lnTo>
                  <a:pt x="0" y="262985"/>
                </a:lnTo>
                <a:lnTo>
                  <a:pt x="262890" y="262985"/>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0" name="Freeform: Shape 9">
            <a:extLst>
              <a:ext uri="{FF2B5EF4-FFF2-40B4-BE49-F238E27FC236}">
                <a16:creationId xmlns:a16="http://schemas.microsoft.com/office/drawing/2014/main" id="{96F82CD2-B116-4F2A-95B8-362B0749F34F}"/>
              </a:ext>
            </a:extLst>
          </p:cNvPr>
          <p:cNvSpPr/>
          <p:nvPr userDrawn="1"/>
        </p:nvSpPr>
        <p:spPr>
          <a:xfrm rot="10800000">
            <a:off x="725162" y="1071044"/>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1" name="Freeform: Shape 10">
            <a:extLst>
              <a:ext uri="{FF2B5EF4-FFF2-40B4-BE49-F238E27FC236}">
                <a16:creationId xmlns:a16="http://schemas.microsoft.com/office/drawing/2014/main" id="{12B42228-9709-49A2-9463-07AF2CECF29C}"/>
              </a:ext>
            </a:extLst>
          </p:cNvPr>
          <p:cNvSpPr/>
          <p:nvPr userDrawn="1"/>
        </p:nvSpPr>
        <p:spPr>
          <a:xfrm rot="10800000">
            <a:off x="193091" y="1622145"/>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2" name="Freeform: Shape 11">
            <a:extLst>
              <a:ext uri="{FF2B5EF4-FFF2-40B4-BE49-F238E27FC236}">
                <a16:creationId xmlns:a16="http://schemas.microsoft.com/office/drawing/2014/main" id="{D12BA0ED-5613-4533-9992-06515188962B}"/>
              </a:ext>
            </a:extLst>
          </p:cNvPr>
          <p:cNvSpPr/>
          <p:nvPr userDrawn="1"/>
        </p:nvSpPr>
        <p:spPr>
          <a:xfrm rot="5400000">
            <a:off x="251629" y="2546790"/>
            <a:ext cx="415694" cy="415913"/>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3" name="Freeform: Shape 12">
            <a:extLst>
              <a:ext uri="{FF2B5EF4-FFF2-40B4-BE49-F238E27FC236}">
                <a16:creationId xmlns:a16="http://schemas.microsoft.com/office/drawing/2014/main" id="{A9622CDA-2AD8-4676-A677-7160CBB002A2}"/>
              </a:ext>
            </a:extLst>
          </p:cNvPr>
          <p:cNvSpPr/>
          <p:nvPr userDrawn="1"/>
        </p:nvSpPr>
        <p:spPr>
          <a:xfrm rot="10800000">
            <a:off x="7755290" y="1451640"/>
            <a:ext cx="215911" cy="216025"/>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4" name="Freeform: Shape 13">
            <a:extLst>
              <a:ext uri="{FF2B5EF4-FFF2-40B4-BE49-F238E27FC236}">
                <a16:creationId xmlns:a16="http://schemas.microsoft.com/office/drawing/2014/main" id="{A0854DC1-B873-4D31-A454-01831B2C08F3}"/>
              </a:ext>
            </a:extLst>
          </p:cNvPr>
          <p:cNvSpPr/>
          <p:nvPr userDrawn="1"/>
        </p:nvSpPr>
        <p:spPr>
          <a:xfrm rot="13500000">
            <a:off x="6409633" y="531163"/>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5" name="Freeform: Shape 14">
            <a:extLst>
              <a:ext uri="{FF2B5EF4-FFF2-40B4-BE49-F238E27FC236}">
                <a16:creationId xmlns:a16="http://schemas.microsoft.com/office/drawing/2014/main" id="{F86DAAE0-B5EC-46E1-94AF-01AFA537531B}"/>
              </a:ext>
            </a:extLst>
          </p:cNvPr>
          <p:cNvSpPr/>
          <p:nvPr userDrawn="1"/>
        </p:nvSpPr>
        <p:spPr>
          <a:xfrm rot="13500000">
            <a:off x="6207219" y="458910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6" name="Freeform: Shape 15">
            <a:extLst>
              <a:ext uri="{FF2B5EF4-FFF2-40B4-BE49-F238E27FC236}">
                <a16:creationId xmlns:a16="http://schemas.microsoft.com/office/drawing/2014/main" id="{3A973382-B636-47D6-B041-1DEC882CCA61}"/>
              </a:ext>
            </a:extLst>
          </p:cNvPr>
          <p:cNvSpPr/>
          <p:nvPr userDrawn="1"/>
        </p:nvSpPr>
        <p:spPr>
          <a:xfrm rot="2700000">
            <a:off x="7818905" y="3179696"/>
            <a:ext cx="1087472" cy="54387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17" name="Freeform: Shape 16">
            <a:extLst>
              <a:ext uri="{FF2B5EF4-FFF2-40B4-BE49-F238E27FC236}">
                <a16:creationId xmlns:a16="http://schemas.microsoft.com/office/drawing/2014/main" id="{3B5156CB-066F-42FE-8031-D5794A9599B1}"/>
              </a:ext>
            </a:extLst>
          </p:cNvPr>
          <p:cNvSpPr/>
          <p:nvPr userDrawn="1"/>
        </p:nvSpPr>
        <p:spPr>
          <a:xfrm rot="18900000">
            <a:off x="2804841" y="465474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Tree>
    <p:extLst>
      <p:ext uri="{BB962C8B-B14F-4D97-AF65-F5344CB8AC3E}">
        <p14:creationId xmlns:p14="http://schemas.microsoft.com/office/powerpoint/2010/main" val="2535669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cover">
    <p:bg>
      <p:bgPr>
        <a:solidFill>
          <a:schemeClr val="accen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811C924-D27A-4EBF-879F-1137EC1D219A}"/>
              </a:ext>
            </a:extLst>
          </p:cNvPr>
          <p:cNvGrpSpPr/>
          <p:nvPr userDrawn="1"/>
        </p:nvGrpSpPr>
        <p:grpSpPr>
          <a:xfrm>
            <a:off x="3326627" y="2873662"/>
            <a:ext cx="3991832" cy="727523"/>
            <a:chOff x="3811098" y="4036364"/>
            <a:chExt cx="7126596" cy="1298844"/>
          </a:xfrm>
          <a:solidFill>
            <a:schemeClr val="bg1"/>
          </a:solidFill>
        </p:grpSpPr>
        <p:grpSp>
          <p:nvGrpSpPr>
            <p:cNvPr id="19" name="Graphic 2">
              <a:extLst>
                <a:ext uri="{FF2B5EF4-FFF2-40B4-BE49-F238E27FC236}">
                  <a16:creationId xmlns:a16="http://schemas.microsoft.com/office/drawing/2014/main" id="{1BA6FCE0-7B42-46FF-8CF5-2DE79D0C65FA}"/>
                </a:ext>
              </a:extLst>
            </p:cNvPr>
            <p:cNvGrpSpPr/>
            <p:nvPr/>
          </p:nvGrpSpPr>
          <p:grpSpPr>
            <a:xfrm>
              <a:off x="9471455" y="4037074"/>
              <a:ext cx="1466239" cy="520855"/>
              <a:chOff x="5125101" y="2147036"/>
              <a:chExt cx="540424" cy="191976"/>
            </a:xfrm>
            <a:grpFill/>
          </p:grpSpPr>
          <p:sp>
            <p:nvSpPr>
              <p:cNvPr id="41" name="Freeform: Shape 40">
                <a:extLst>
                  <a:ext uri="{FF2B5EF4-FFF2-40B4-BE49-F238E27FC236}">
                    <a16:creationId xmlns:a16="http://schemas.microsoft.com/office/drawing/2014/main" id="{3915758D-C4AC-42D0-BA26-F35D085407F5}"/>
                  </a:ext>
                </a:extLst>
              </p:cNvPr>
              <p:cNvSpPr/>
              <p:nvPr/>
            </p:nvSpPr>
            <p:spPr>
              <a:xfrm>
                <a:off x="5459785" y="2148012"/>
                <a:ext cx="205740" cy="190118"/>
              </a:xfrm>
              <a:custGeom>
                <a:avLst/>
                <a:gdLst>
                  <a:gd name="connsiteX0" fmla="*/ 172593 w 205740"/>
                  <a:gd name="connsiteY0" fmla="*/ 188404 h 190118"/>
                  <a:gd name="connsiteX1" fmla="*/ 173355 w 205740"/>
                  <a:gd name="connsiteY1" fmla="*/ 189167 h 190118"/>
                  <a:gd name="connsiteX2" fmla="*/ 175260 w 205740"/>
                  <a:gd name="connsiteY2" fmla="*/ 190024 h 190118"/>
                  <a:gd name="connsiteX3" fmla="*/ 176308 w 205740"/>
                  <a:gd name="connsiteY3" fmla="*/ 190119 h 190118"/>
                  <a:gd name="connsiteX4" fmla="*/ 200596 w 205740"/>
                  <a:gd name="connsiteY4" fmla="*/ 190119 h 190118"/>
                  <a:gd name="connsiteX5" fmla="*/ 202406 w 205740"/>
                  <a:gd name="connsiteY5" fmla="*/ 189738 h 190118"/>
                  <a:gd name="connsiteX6" fmla="*/ 204978 w 205740"/>
                  <a:gd name="connsiteY6" fmla="*/ 187166 h 190118"/>
                  <a:gd name="connsiteX7" fmla="*/ 205359 w 205740"/>
                  <a:gd name="connsiteY7" fmla="*/ 185356 h 190118"/>
                  <a:gd name="connsiteX8" fmla="*/ 205740 w 205740"/>
                  <a:gd name="connsiteY8" fmla="*/ 4763 h 190118"/>
                  <a:gd name="connsiteX9" fmla="*/ 205359 w 205740"/>
                  <a:gd name="connsiteY9" fmla="*/ 2953 h 190118"/>
                  <a:gd name="connsiteX10" fmla="*/ 202787 w 205740"/>
                  <a:gd name="connsiteY10" fmla="*/ 381 h 190118"/>
                  <a:gd name="connsiteX11" fmla="*/ 200978 w 205740"/>
                  <a:gd name="connsiteY11" fmla="*/ 0 h 190118"/>
                  <a:gd name="connsiteX12" fmla="*/ 186595 w 205740"/>
                  <a:gd name="connsiteY12" fmla="*/ 0 h 190118"/>
                  <a:gd name="connsiteX13" fmla="*/ 184785 w 205740"/>
                  <a:gd name="connsiteY13" fmla="*/ 381 h 190118"/>
                  <a:gd name="connsiteX14" fmla="*/ 182213 w 205740"/>
                  <a:gd name="connsiteY14" fmla="*/ 2953 h 190118"/>
                  <a:gd name="connsiteX15" fmla="*/ 181832 w 205740"/>
                  <a:gd name="connsiteY15" fmla="*/ 4763 h 190118"/>
                  <a:gd name="connsiteX16" fmla="*/ 181832 w 205740"/>
                  <a:gd name="connsiteY16" fmla="*/ 162020 h 190118"/>
                  <a:gd name="connsiteX17" fmla="*/ 47054 w 205740"/>
                  <a:gd name="connsiteY17" fmla="*/ 1619 h 190118"/>
                  <a:gd name="connsiteX18" fmla="*/ 46292 w 205740"/>
                  <a:gd name="connsiteY18" fmla="*/ 953 h 190118"/>
                  <a:gd name="connsiteX19" fmla="*/ 44387 w 205740"/>
                  <a:gd name="connsiteY19" fmla="*/ 95 h 190118"/>
                  <a:gd name="connsiteX20" fmla="*/ 43339 w 205740"/>
                  <a:gd name="connsiteY20" fmla="*/ 0 h 190118"/>
                  <a:gd name="connsiteX21" fmla="*/ 4763 w 205740"/>
                  <a:gd name="connsiteY21" fmla="*/ 0 h 190118"/>
                  <a:gd name="connsiteX22" fmla="*/ 2953 w 205740"/>
                  <a:gd name="connsiteY22" fmla="*/ 381 h 190118"/>
                  <a:gd name="connsiteX23" fmla="*/ 381 w 205740"/>
                  <a:gd name="connsiteY23" fmla="*/ 2953 h 190118"/>
                  <a:gd name="connsiteX24" fmla="*/ 0 w 205740"/>
                  <a:gd name="connsiteY24" fmla="*/ 4763 h 190118"/>
                  <a:gd name="connsiteX25" fmla="*/ 0 w 205740"/>
                  <a:gd name="connsiteY25" fmla="*/ 185356 h 190118"/>
                  <a:gd name="connsiteX26" fmla="*/ 381 w 205740"/>
                  <a:gd name="connsiteY26" fmla="*/ 187166 h 190118"/>
                  <a:gd name="connsiteX27" fmla="*/ 2953 w 205740"/>
                  <a:gd name="connsiteY27" fmla="*/ 189738 h 190118"/>
                  <a:gd name="connsiteX28" fmla="*/ 4763 w 205740"/>
                  <a:gd name="connsiteY28" fmla="*/ 190119 h 190118"/>
                  <a:gd name="connsiteX29" fmla="*/ 19145 w 205740"/>
                  <a:gd name="connsiteY29" fmla="*/ 190119 h 190118"/>
                  <a:gd name="connsiteX30" fmla="*/ 20955 w 205740"/>
                  <a:gd name="connsiteY30" fmla="*/ 189738 h 190118"/>
                  <a:gd name="connsiteX31" fmla="*/ 23527 w 205740"/>
                  <a:gd name="connsiteY31" fmla="*/ 187166 h 190118"/>
                  <a:gd name="connsiteX32" fmla="*/ 23908 w 205740"/>
                  <a:gd name="connsiteY32" fmla="*/ 185356 h 190118"/>
                  <a:gd name="connsiteX33" fmla="*/ 23908 w 205740"/>
                  <a:gd name="connsiteY33" fmla="*/ 20955 h 190118"/>
                  <a:gd name="connsiteX34" fmla="*/ 31813 w 205740"/>
                  <a:gd name="connsiteY34" fmla="*/ 20955 h 190118"/>
                  <a:gd name="connsiteX35" fmla="*/ 172593 w 205740"/>
                  <a:gd name="connsiteY35" fmla="*/ 188404 h 19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5740" h="190118">
                    <a:moveTo>
                      <a:pt x="172593" y="188404"/>
                    </a:moveTo>
                    <a:cubicBezTo>
                      <a:pt x="172784" y="188690"/>
                      <a:pt x="173069" y="188881"/>
                      <a:pt x="173355" y="189167"/>
                    </a:cubicBezTo>
                    <a:cubicBezTo>
                      <a:pt x="173927" y="189643"/>
                      <a:pt x="174498" y="189929"/>
                      <a:pt x="175260" y="190024"/>
                    </a:cubicBezTo>
                    <a:cubicBezTo>
                      <a:pt x="175641" y="190119"/>
                      <a:pt x="175927" y="190119"/>
                      <a:pt x="176308" y="190119"/>
                    </a:cubicBezTo>
                    <a:lnTo>
                      <a:pt x="200596" y="190119"/>
                    </a:lnTo>
                    <a:cubicBezTo>
                      <a:pt x="201168" y="190119"/>
                      <a:pt x="201835" y="190024"/>
                      <a:pt x="202406" y="189738"/>
                    </a:cubicBezTo>
                    <a:cubicBezTo>
                      <a:pt x="203645" y="189262"/>
                      <a:pt x="204502" y="188404"/>
                      <a:pt x="204978" y="187166"/>
                    </a:cubicBezTo>
                    <a:cubicBezTo>
                      <a:pt x="205264" y="186595"/>
                      <a:pt x="205359" y="185928"/>
                      <a:pt x="205359" y="185356"/>
                    </a:cubicBezTo>
                    <a:lnTo>
                      <a:pt x="205740" y="4763"/>
                    </a:lnTo>
                    <a:cubicBezTo>
                      <a:pt x="205740" y="4096"/>
                      <a:pt x="205645" y="3524"/>
                      <a:pt x="205359" y="2953"/>
                    </a:cubicBezTo>
                    <a:cubicBezTo>
                      <a:pt x="204883" y="1715"/>
                      <a:pt x="204026" y="857"/>
                      <a:pt x="202787" y="381"/>
                    </a:cubicBezTo>
                    <a:cubicBezTo>
                      <a:pt x="202216" y="95"/>
                      <a:pt x="201549" y="0"/>
                      <a:pt x="200978" y="0"/>
                    </a:cubicBezTo>
                    <a:lnTo>
                      <a:pt x="186595" y="0"/>
                    </a:lnTo>
                    <a:cubicBezTo>
                      <a:pt x="186023" y="0"/>
                      <a:pt x="185356" y="95"/>
                      <a:pt x="184785" y="381"/>
                    </a:cubicBezTo>
                    <a:cubicBezTo>
                      <a:pt x="183547" y="857"/>
                      <a:pt x="182689" y="1715"/>
                      <a:pt x="182213" y="2953"/>
                    </a:cubicBezTo>
                    <a:cubicBezTo>
                      <a:pt x="181928" y="3524"/>
                      <a:pt x="181832" y="4191"/>
                      <a:pt x="181832" y="4763"/>
                    </a:cubicBezTo>
                    <a:lnTo>
                      <a:pt x="181832" y="162020"/>
                    </a:lnTo>
                    <a:lnTo>
                      <a:pt x="47054" y="1619"/>
                    </a:lnTo>
                    <a:cubicBezTo>
                      <a:pt x="46863" y="1333"/>
                      <a:pt x="46577" y="1143"/>
                      <a:pt x="46292" y="953"/>
                    </a:cubicBezTo>
                    <a:cubicBezTo>
                      <a:pt x="45720" y="476"/>
                      <a:pt x="45148" y="191"/>
                      <a:pt x="44387" y="95"/>
                    </a:cubicBezTo>
                    <a:cubicBezTo>
                      <a:pt x="44005" y="0"/>
                      <a:pt x="43720" y="0"/>
                      <a:pt x="43339" y="0"/>
                    </a:cubicBezTo>
                    <a:lnTo>
                      <a:pt x="4763" y="0"/>
                    </a:lnTo>
                    <a:cubicBezTo>
                      <a:pt x="4096" y="0"/>
                      <a:pt x="3524" y="95"/>
                      <a:pt x="2953" y="381"/>
                    </a:cubicBezTo>
                    <a:cubicBezTo>
                      <a:pt x="1714" y="857"/>
                      <a:pt x="857" y="1715"/>
                      <a:pt x="381" y="2953"/>
                    </a:cubicBezTo>
                    <a:cubicBezTo>
                      <a:pt x="95" y="3524"/>
                      <a:pt x="0" y="4191"/>
                      <a:pt x="0" y="4763"/>
                    </a:cubicBezTo>
                    <a:lnTo>
                      <a:pt x="0" y="185356"/>
                    </a:lnTo>
                    <a:cubicBezTo>
                      <a:pt x="0" y="185928"/>
                      <a:pt x="95" y="186595"/>
                      <a:pt x="381" y="187166"/>
                    </a:cubicBezTo>
                    <a:cubicBezTo>
                      <a:pt x="857" y="188404"/>
                      <a:pt x="1714" y="189262"/>
                      <a:pt x="2953" y="189738"/>
                    </a:cubicBezTo>
                    <a:cubicBezTo>
                      <a:pt x="3524" y="190024"/>
                      <a:pt x="4191" y="190119"/>
                      <a:pt x="4763" y="190119"/>
                    </a:cubicBezTo>
                    <a:lnTo>
                      <a:pt x="19145" y="190119"/>
                    </a:lnTo>
                    <a:cubicBezTo>
                      <a:pt x="19717" y="190119"/>
                      <a:pt x="20384" y="190024"/>
                      <a:pt x="20955" y="189738"/>
                    </a:cubicBezTo>
                    <a:cubicBezTo>
                      <a:pt x="22193" y="189262"/>
                      <a:pt x="23051" y="188404"/>
                      <a:pt x="23527" y="187166"/>
                    </a:cubicBezTo>
                    <a:cubicBezTo>
                      <a:pt x="23813" y="186595"/>
                      <a:pt x="23908" y="185928"/>
                      <a:pt x="23908" y="185356"/>
                    </a:cubicBezTo>
                    <a:lnTo>
                      <a:pt x="23908" y="20955"/>
                    </a:lnTo>
                    <a:lnTo>
                      <a:pt x="31813" y="20955"/>
                    </a:lnTo>
                    <a:lnTo>
                      <a:pt x="172593" y="188404"/>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42" name="Freeform: Shape 41">
                <a:extLst>
                  <a:ext uri="{FF2B5EF4-FFF2-40B4-BE49-F238E27FC236}">
                    <a16:creationId xmlns:a16="http://schemas.microsoft.com/office/drawing/2014/main" id="{84A6EEC3-3727-4B63-835C-CD977FEEBD2B}"/>
                  </a:ext>
                </a:extLst>
              </p:cNvPr>
              <p:cNvSpPr/>
              <p:nvPr/>
            </p:nvSpPr>
            <p:spPr>
              <a:xfrm>
                <a:off x="5125101" y="2147036"/>
                <a:ext cx="218956" cy="191976"/>
              </a:xfrm>
              <a:custGeom>
                <a:avLst/>
                <a:gdLst>
                  <a:gd name="connsiteX0" fmla="*/ 193905 w 218956"/>
                  <a:gd name="connsiteY0" fmla="*/ 73081 h 191976"/>
                  <a:gd name="connsiteX1" fmla="*/ 194953 w 218956"/>
                  <a:gd name="connsiteY1" fmla="*/ 90416 h 191976"/>
                  <a:gd name="connsiteX2" fmla="*/ 194762 w 218956"/>
                  <a:gd name="connsiteY2" fmla="*/ 107847 h 191976"/>
                  <a:gd name="connsiteX3" fmla="*/ 193334 w 218956"/>
                  <a:gd name="connsiteY3" fmla="*/ 125182 h 191976"/>
                  <a:gd name="connsiteX4" fmla="*/ 191048 w 218956"/>
                  <a:gd name="connsiteY4" fmla="*/ 139470 h 191976"/>
                  <a:gd name="connsiteX5" fmla="*/ 187809 w 218956"/>
                  <a:gd name="connsiteY5" fmla="*/ 150519 h 191976"/>
                  <a:gd name="connsiteX6" fmla="*/ 183142 w 218956"/>
                  <a:gd name="connsiteY6" fmla="*/ 157853 h 191976"/>
                  <a:gd name="connsiteX7" fmla="*/ 175522 w 218956"/>
                  <a:gd name="connsiteY7" fmla="*/ 161949 h 191976"/>
                  <a:gd name="connsiteX8" fmla="*/ 164283 w 218956"/>
                  <a:gd name="connsiteY8" fmla="*/ 164711 h 191976"/>
                  <a:gd name="connsiteX9" fmla="*/ 149900 w 218956"/>
                  <a:gd name="connsiteY9" fmla="*/ 166616 h 191976"/>
                  <a:gd name="connsiteX10" fmla="*/ 126754 w 218956"/>
                  <a:gd name="connsiteY10" fmla="*/ 167664 h 191976"/>
                  <a:gd name="connsiteX11" fmla="*/ 97703 w 218956"/>
                  <a:gd name="connsiteY11" fmla="*/ 167759 h 191976"/>
                  <a:gd name="connsiteX12" fmla="*/ 68747 w 218956"/>
                  <a:gd name="connsiteY12" fmla="*/ 166521 h 191976"/>
                  <a:gd name="connsiteX13" fmla="*/ 48744 w 218956"/>
                  <a:gd name="connsiteY13" fmla="*/ 163378 h 191976"/>
                  <a:gd name="connsiteX14" fmla="*/ 39219 w 218956"/>
                  <a:gd name="connsiteY14" fmla="*/ 159949 h 191976"/>
                  <a:gd name="connsiteX15" fmla="*/ 34647 w 218956"/>
                  <a:gd name="connsiteY15" fmla="*/ 156329 h 191976"/>
                  <a:gd name="connsiteX16" fmla="*/ 31790 w 218956"/>
                  <a:gd name="connsiteY16" fmla="*/ 151281 h 191976"/>
                  <a:gd name="connsiteX17" fmla="*/ 29409 w 218956"/>
                  <a:gd name="connsiteY17" fmla="*/ 144423 h 191976"/>
                  <a:gd name="connsiteX18" fmla="*/ 26932 w 218956"/>
                  <a:gd name="connsiteY18" fmla="*/ 133088 h 191976"/>
                  <a:gd name="connsiteX19" fmla="*/ 25122 w 218956"/>
                  <a:gd name="connsiteY19" fmla="*/ 118705 h 191976"/>
                  <a:gd name="connsiteX20" fmla="*/ 24075 w 218956"/>
                  <a:gd name="connsiteY20" fmla="*/ 101370 h 191976"/>
                  <a:gd name="connsiteX21" fmla="*/ 24265 w 218956"/>
                  <a:gd name="connsiteY21" fmla="*/ 83939 h 191976"/>
                  <a:gd name="connsiteX22" fmla="*/ 25694 w 218956"/>
                  <a:gd name="connsiteY22" fmla="*/ 66604 h 191976"/>
                  <a:gd name="connsiteX23" fmla="*/ 27980 w 218956"/>
                  <a:gd name="connsiteY23" fmla="*/ 52316 h 191976"/>
                  <a:gd name="connsiteX24" fmla="*/ 31218 w 218956"/>
                  <a:gd name="connsiteY24" fmla="*/ 41267 h 191976"/>
                  <a:gd name="connsiteX25" fmla="*/ 35885 w 218956"/>
                  <a:gd name="connsiteY25" fmla="*/ 33933 h 191976"/>
                  <a:gd name="connsiteX26" fmla="*/ 43505 w 218956"/>
                  <a:gd name="connsiteY26" fmla="*/ 29837 h 191976"/>
                  <a:gd name="connsiteX27" fmla="*/ 54745 w 218956"/>
                  <a:gd name="connsiteY27" fmla="*/ 27075 h 191976"/>
                  <a:gd name="connsiteX28" fmla="*/ 69128 w 218956"/>
                  <a:gd name="connsiteY28" fmla="*/ 25170 h 191976"/>
                  <a:gd name="connsiteX29" fmla="*/ 92273 w 218956"/>
                  <a:gd name="connsiteY29" fmla="*/ 24122 h 191976"/>
                  <a:gd name="connsiteX30" fmla="*/ 121325 w 218956"/>
                  <a:gd name="connsiteY30" fmla="*/ 24027 h 191976"/>
                  <a:gd name="connsiteX31" fmla="*/ 150281 w 218956"/>
                  <a:gd name="connsiteY31" fmla="*/ 25265 h 191976"/>
                  <a:gd name="connsiteX32" fmla="*/ 170283 w 218956"/>
                  <a:gd name="connsiteY32" fmla="*/ 28408 h 191976"/>
                  <a:gd name="connsiteX33" fmla="*/ 179808 w 218956"/>
                  <a:gd name="connsiteY33" fmla="*/ 31837 h 191976"/>
                  <a:gd name="connsiteX34" fmla="*/ 184380 w 218956"/>
                  <a:gd name="connsiteY34" fmla="*/ 35457 h 191976"/>
                  <a:gd name="connsiteX35" fmla="*/ 187238 w 218956"/>
                  <a:gd name="connsiteY35" fmla="*/ 40505 h 191976"/>
                  <a:gd name="connsiteX36" fmla="*/ 189619 w 218956"/>
                  <a:gd name="connsiteY36" fmla="*/ 47363 h 191976"/>
                  <a:gd name="connsiteX37" fmla="*/ 192095 w 218956"/>
                  <a:gd name="connsiteY37" fmla="*/ 58698 h 191976"/>
                  <a:gd name="connsiteX38" fmla="*/ 193905 w 218956"/>
                  <a:gd name="connsiteY38" fmla="*/ 73081 h 191976"/>
                  <a:gd name="connsiteX39" fmla="*/ 217813 w 218956"/>
                  <a:gd name="connsiteY39" fmla="*/ 70890 h 191976"/>
                  <a:gd name="connsiteX40" fmla="*/ 204478 w 218956"/>
                  <a:gd name="connsiteY40" fmla="*/ 22217 h 191976"/>
                  <a:gd name="connsiteX41" fmla="*/ 168188 w 218956"/>
                  <a:gd name="connsiteY41" fmla="*/ 3453 h 191976"/>
                  <a:gd name="connsiteX42" fmla="*/ 127611 w 218956"/>
                  <a:gd name="connsiteY42" fmla="*/ 214 h 191976"/>
                  <a:gd name="connsiteX43" fmla="*/ 91321 w 218956"/>
                  <a:gd name="connsiteY43" fmla="*/ 214 h 191976"/>
                  <a:gd name="connsiteX44" fmla="*/ 50744 w 218956"/>
                  <a:gd name="connsiteY44" fmla="*/ 3453 h 191976"/>
                  <a:gd name="connsiteX45" fmla="*/ 14454 w 218956"/>
                  <a:gd name="connsiteY45" fmla="*/ 22217 h 191976"/>
                  <a:gd name="connsiteX46" fmla="*/ 1214 w 218956"/>
                  <a:gd name="connsiteY46" fmla="*/ 70890 h 191976"/>
                  <a:gd name="connsiteX47" fmla="*/ 1214 w 218956"/>
                  <a:gd name="connsiteY47" fmla="*/ 121087 h 191976"/>
                  <a:gd name="connsiteX48" fmla="*/ 14454 w 218956"/>
                  <a:gd name="connsiteY48" fmla="*/ 169759 h 191976"/>
                  <a:gd name="connsiteX49" fmla="*/ 50744 w 218956"/>
                  <a:gd name="connsiteY49" fmla="*/ 188524 h 191976"/>
                  <a:gd name="connsiteX50" fmla="*/ 91321 w 218956"/>
                  <a:gd name="connsiteY50" fmla="*/ 191762 h 191976"/>
                  <a:gd name="connsiteX51" fmla="*/ 127611 w 218956"/>
                  <a:gd name="connsiteY51" fmla="*/ 191762 h 191976"/>
                  <a:gd name="connsiteX52" fmla="*/ 168188 w 218956"/>
                  <a:gd name="connsiteY52" fmla="*/ 188524 h 191976"/>
                  <a:gd name="connsiteX53" fmla="*/ 204478 w 218956"/>
                  <a:gd name="connsiteY53" fmla="*/ 169759 h 191976"/>
                  <a:gd name="connsiteX54" fmla="*/ 217813 w 218956"/>
                  <a:gd name="connsiteY54" fmla="*/ 121087 h 191976"/>
                  <a:gd name="connsiteX55" fmla="*/ 217813 w 218956"/>
                  <a:gd name="connsiteY55" fmla="*/ 70890 h 19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18956" h="191976">
                    <a:moveTo>
                      <a:pt x="193905" y="73081"/>
                    </a:moveTo>
                    <a:cubicBezTo>
                      <a:pt x="194477" y="78891"/>
                      <a:pt x="194858" y="84606"/>
                      <a:pt x="194953" y="90416"/>
                    </a:cubicBezTo>
                    <a:cubicBezTo>
                      <a:pt x="195048" y="96226"/>
                      <a:pt x="194953" y="102037"/>
                      <a:pt x="194762" y="107847"/>
                    </a:cubicBezTo>
                    <a:cubicBezTo>
                      <a:pt x="194477" y="113657"/>
                      <a:pt x="194001" y="119372"/>
                      <a:pt x="193334" y="125182"/>
                    </a:cubicBezTo>
                    <a:cubicBezTo>
                      <a:pt x="192762" y="130040"/>
                      <a:pt x="192000" y="134803"/>
                      <a:pt x="191048" y="139470"/>
                    </a:cubicBezTo>
                    <a:cubicBezTo>
                      <a:pt x="190286" y="143280"/>
                      <a:pt x="189333" y="146899"/>
                      <a:pt x="187809" y="150519"/>
                    </a:cubicBezTo>
                    <a:cubicBezTo>
                      <a:pt x="186666" y="153186"/>
                      <a:pt x="185237" y="155853"/>
                      <a:pt x="183142" y="157853"/>
                    </a:cubicBezTo>
                    <a:cubicBezTo>
                      <a:pt x="181046" y="159758"/>
                      <a:pt x="178284" y="160996"/>
                      <a:pt x="175522" y="161949"/>
                    </a:cubicBezTo>
                    <a:cubicBezTo>
                      <a:pt x="171807" y="163282"/>
                      <a:pt x="168093" y="164044"/>
                      <a:pt x="164283" y="164711"/>
                    </a:cubicBezTo>
                    <a:cubicBezTo>
                      <a:pt x="159520" y="165568"/>
                      <a:pt x="154758" y="166140"/>
                      <a:pt x="149900" y="166616"/>
                    </a:cubicBezTo>
                    <a:cubicBezTo>
                      <a:pt x="142184" y="167283"/>
                      <a:pt x="134469" y="167569"/>
                      <a:pt x="126754" y="167664"/>
                    </a:cubicBezTo>
                    <a:cubicBezTo>
                      <a:pt x="117134" y="167854"/>
                      <a:pt x="107418" y="167854"/>
                      <a:pt x="97703" y="167759"/>
                    </a:cubicBezTo>
                    <a:cubicBezTo>
                      <a:pt x="87987" y="167664"/>
                      <a:pt x="78367" y="167378"/>
                      <a:pt x="68747" y="166521"/>
                    </a:cubicBezTo>
                    <a:cubicBezTo>
                      <a:pt x="61984" y="165854"/>
                      <a:pt x="55317" y="164997"/>
                      <a:pt x="48744" y="163378"/>
                    </a:cubicBezTo>
                    <a:cubicBezTo>
                      <a:pt x="45410" y="162520"/>
                      <a:pt x="42172" y="161568"/>
                      <a:pt x="39219" y="159949"/>
                    </a:cubicBezTo>
                    <a:cubicBezTo>
                      <a:pt x="37505" y="158996"/>
                      <a:pt x="35885" y="157853"/>
                      <a:pt x="34647" y="156329"/>
                    </a:cubicBezTo>
                    <a:cubicBezTo>
                      <a:pt x="33409" y="154900"/>
                      <a:pt x="32552" y="153091"/>
                      <a:pt x="31790" y="151281"/>
                    </a:cubicBezTo>
                    <a:cubicBezTo>
                      <a:pt x="30837" y="148995"/>
                      <a:pt x="30075" y="146804"/>
                      <a:pt x="29409" y="144423"/>
                    </a:cubicBezTo>
                    <a:cubicBezTo>
                      <a:pt x="28361" y="140708"/>
                      <a:pt x="27599" y="136898"/>
                      <a:pt x="26932" y="133088"/>
                    </a:cubicBezTo>
                    <a:cubicBezTo>
                      <a:pt x="26170" y="128326"/>
                      <a:pt x="25598" y="123468"/>
                      <a:pt x="25122" y="118705"/>
                    </a:cubicBezTo>
                    <a:cubicBezTo>
                      <a:pt x="24551" y="112895"/>
                      <a:pt x="24265" y="107180"/>
                      <a:pt x="24075" y="101370"/>
                    </a:cubicBezTo>
                    <a:cubicBezTo>
                      <a:pt x="23884" y="95560"/>
                      <a:pt x="23979" y="89749"/>
                      <a:pt x="24265" y="83939"/>
                    </a:cubicBezTo>
                    <a:cubicBezTo>
                      <a:pt x="24551" y="78129"/>
                      <a:pt x="25027" y="72414"/>
                      <a:pt x="25694" y="66604"/>
                    </a:cubicBezTo>
                    <a:cubicBezTo>
                      <a:pt x="26265" y="61841"/>
                      <a:pt x="27027" y="56983"/>
                      <a:pt x="27980" y="52316"/>
                    </a:cubicBezTo>
                    <a:cubicBezTo>
                      <a:pt x="28742" y="48601"/>
                      <a:pt x="29694" y="44887"/>
                      <a:pt x="31218" y="41267"/>
                    </a:cubicBezTo>
                    <a:cubicBezTo>
                      <a:pt x="32361" y="38600"/>
                      <a:pt x="33790" y="35933"/>
                      <a:pt x="35885" y="33933"/>
                    </a:cubicBezTo>
                    <a:cubicBezTo>
                      <a:pt x="37981" y="32028"/>
                      <a:pt x="40743" y="30790"/>
                      <a:pt x="43505" y="29837"/>
                    </a:cubicBezTo>
                    <a:cubicBezTo>
                      <a:pt x="47220" y="28504"/>
                      <a:pt x="50935" y="27742"/>
                      <a:pt x="54745" y="27075"/>
                    </a:cubicBezTo>
                    <a:cubicBezTo>
                      <a:pt x="59508" y="26218"/>
                      <a:pt x="64365" y="25646"/>
                      <a:pt x="69128" y="25170"/>
                    </a:cubicBezTo>
                    <a:cubicBezTo>
                      <a:pt x="76843" y="24503"/>
                      <a:pt x="84558" y="24217"/>
                      <a:pt x="92273" y="24122"/>
                    </a:cubicBezTo>
                    <a:cubicBezTo>
                      <a:pt x="101894" y="23932"/>
                      <a:pt x="111609" y="23932"/>
                      <a:pt x="121325" y="24027"/>
                    </a:cubicBezTo>
                    <a:cubicBezTo>
                      <a:pt x="131040" y="24122"/>
                      <a:pt x="140660" y="24408"/>
                      <a:pt x="150281" y="25265"/>
                    </a:cubicBezTo>
                    <a:cubicBezTo>
                      <a:pt x="157043" y="25837"/>
                      <a:pt x="163711" y="26789"/>
                      <a:pt x="170283" y="28408"/>
                    </a:cubicBezTo>
                    <a:cubicBezTo>
                      <a:pt x="173617" y="29170"/>
                      <a:pt x="176855" y="30218"/>
                      <a:pt x="179808" y="31837"/>
                    </a:cubicBezTo>
                    <a:cubicBezTo>
                      <a:pt x="181523" y="32790"/>
                      <a:pt x="183142" y="33933"/>
                      <a:pt x="184380" y="35457"/>
                    </a:cubicBezTo>
                    <a:cubicBezTo>
                      <a:pt x="185618" y="36886"/>
                      <a:pt x="186476" y="38695"/>
                      <a:pt x="187238" y="40505"/>
                    </a:cubicBezTo>
                    <a:cubicBezTo>
                      <a:pt x="188190" y="42791"/>
                      <a:pt x="188952" y="44982"/>
                      <a:pt x="189619" y="47363"/>
                    </a:cubicBezTo>
                    <a:cubicBezTo>
                      <a:pt x="190667" y="51078"/>
                      <a:pt x="191429" y="54888"/>
                      <a:pt x="192095" y="58698"/>
                    </a:cubicBezTo>
                    <a:cubicBezTo>
                      <a:pt x="192858" y="63556"/>
                      <a:pt x="193429" y="68318"/>
                      <a:pt x="193905" y="73081"/>
                    </a:cubicBezTo>
                    <a:close/>
                    <a:moveTo>
                      <a:pt x="217813" y="70890"/>
                    </a:moveTo>
                    <a:cubicBezTo>
                      <a:pt x="216194" y="53554"/>
                      <a:pt x="213051" y="34123"/>
                      <a:pt x="204478" y="22217"/>
                    </a:cubicBezTo>
                    <a:cubicBezTo>
                      <a:pt x="196001" y="10311"/>
                      <a:pt x="182094" y="5929"/>
                      <a:pt x="168188" y="3453"/>
                    </a:cubicBezTo>
                    <a:cubicBezTo>
                      <a:pt x="154281" y="976"/>
                      <a:pt x="140184" y="405"/>
                      <a:pt x="127611" y="214"/>
                    </a:cubicBezTo>
                    <a:cubicBezTo>
                      <a:pt x="115038" y="-71"/>
                      <a:pt x="103894" y="-71"/>
                      <a:pt x="91321" y="214"/>
                    </a:cubicBezTo>
                    <a:cubicBezTo>
                      <a:pt x="78748" y="500"/>
                      <a:pt x="64651" y="976"/>
                      <a:pt x="50744" y="3453"/>
                    </a:cubicBezTo>
                    <a:cubicBezTo>
                      <a:pt x="36838" y="5929"/>
                      <a:pt x="22931" y="10406"/>
                      <a:pt x="14454" y="22217"/>
                    </a:cubicBezTo>
                    <a:cubicBezTo>
                      <a:pt x="5977" y="34123"/>
                      <a:pt x="2738" y="53459"/>
                      <a:pt x="1214" y="70890"/>
                    </a:cubicBezTo>
                    <a:cubicBezTo>
                      <a:pt x="-405" y="88321"/>
                      <a:pt x="-405" y="103656"/>
                      <a:pt x="1214" y="121087"/>
                    </a:cubicBezTo>
                    <a:cubicBezTo>
                      <a:pt x="2834" y="138517"/>
                      <a:pt x="5977" y="157853"/>
                      <a:pt x="14454" y="169759"/>
                    </a:cubicBezTo>
                    <a:cubicBezTo>
                      <a:pt x="22931" y="181666"/>
                      <a:pt x="36838" y="186047"/>
                      <a:pt x="50744" y="188524"/>
                    </a:cubicBezTo>
                    <a:cubicBezTo>
                      <a:pt x="64651" y="191000"/>
                      <a:pt x="78748" y="191572"/>
                      <a:pt x="91321" y="191762"/>
                    </a:cubicBezTo>
                    <a:cubicBezTo>
                      <a:pt x="103894" y="192048"/>
                      <a:pt x="114943" y="192048"/>
                      <a:pt x="127611" y="191762"/>
                    </a:cubicBezTo>
                    <a:cubicBezTo>
                      <a:pt x="140184" y="191476"/>
                      <a:pt x="154186" y="191000"/>
                      <a:pt x="168188" y="188524"/>
                    </a:cubicBezTo>
                    <a:cubicBezTo>
                      <a:pt x="182094" y="186047"/>
                      <a:pt x="196001" y="181570"/>
                      <a:pt x="204478" y="169759"/>
                    </a:cubicBezTo>
                    <a:cubicBezTo>
                      <a:pt x="212955" y="157853"/>
                      <a:pt x="216194" y="138517"/>
                      <a:pt x="217813" y="121087"/>
                    </a:cubicBezTo>
                    <a:cubicBezTo>
                      <a:pt x="219337" y="103751"/>
                      <a:pt x="219337" y="88321"/>
                      <a:pt x="217813" y="70890"/>
                    </a:cubicBezTo>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grpSp>
        <p:grpSp>
          <p:nvGrpSpPr>
            <p:cNvPr id="21" name="Graphic 2">
              <a:extLst>
                <a:ext uri="{FF2B5EF4-FFF2-40B4-BE49-F238E27FC236}">
                  <a16:creationId xmlns:a16="http://schemas.microsoft.com/office/drawing/2014/main" id="{65F9E3B3-5680-4F05-8155-A59211D47082}"/>
                </a:ext>
              </a:extLst>
            </p:cNvPr>
            <p:cNvGrpSpPr/>
            <p:nvPr/>
          </p:nvGrpSpPr>
          <p:grpSpPr>
            <a:xfrm>
              <a:off x="5541515" y="4039722"/>
              <a:ext cx="3721325" cy="516075"/>
              <a:chOff x="3676610" y="2148012"/>
              <a:chExt cx="1371600" cy="190214"/>
            </a:xfrm>
            <a:grpFill/>
          </p:grpSpPr>
          <p:sp>
            <p:nvSpPr>
              <p:cNvPr id="36" name="Freeform: Shape 35">
                <a:extLst>
                  <a:ext uri="{FF2B5EF4-FFF2-40B4-BE49-F238E27FC236}">
                    <a16:creationId xmlns:a16="http://schemas.microsoft.com/office/drawing/2014/main" id="{B4EAFBF0-0B17-48F5-B3E8-C1DCF0C4D498}"/>
                  </a:ext>
                </a:extLst>
              </p:cNvPr>
              <p:cNvSpPr/>
              <p:nvPr/>
            </p:nvSpPr>
            <p:spPr>
              <a:xfrm>
                <a:off x="4888762" y="2148012"/>
                <a:ext cx="159448" cy="190023"/>
              </a:xfrm>
              <a:custGeom>
                <a:avLst/>
                <a:gdLst>
                  <a:gd name="connsiteX0" fmla="*/ 154686 w 159448"/>
                  <a:gd name="connsiteY0" fmla="*/ 165164 h 190023"/>
                  <a:gd name="connsiteX1" fmla="*/ 156496 w 159448"/>
                  <a:gd name="connsiteY1" fmla="*/ 165545 h 190023"/>
                  <a:gd name="connsiteX2" fmla="*/ 159068 w 159448"/>
                  <a:gd name="connsiteY2" fmla="*/ 168116 h 190023"/>
                  <a:gd name="connsiteX3" fmla="*/ 159449 w 159448"/>
                  <a:gd name="connsiteY3" fmla="*/ 169926 h 190023"/>
                  <a:gd name="connsiteX4" fmla="*/ 159449 w 159448"/>
                  <a:gd name="connsiteY4" fmla="*/ 185261 h 190023"/>
                  <a:gd name="connsiteX5" fmla="*/ 159068 w 159448"/>
                  <a:gd name="connsiteY5" fmla="*/ 187071 h 190023"/>
                  <a:gd name="connsiteX6" fmla="*/ 156496 w 159448"/>
                  <a:gd name="connsiteY6" fmla="*/ 189643 h 190023"/>
                  <a:gd name="connsiteX7" fmla="*/ 154686 w 159448"/>
                  <a:gd name="connsiteY7" fmla="*/ 190024 h 190023"/>
                  <a:gd name="connsiteX8" fmla="*/ 4763 w 159448"/>
                  <a:gd name="connsiteY8" fmla="*/ 190024 h 190023"/>
                  <a:gd name="connsiteX9" fmla="*/ 2953 w 159448"/>
                  <a:gd name="connsiteY9" fmla="*/ 189643 h 190023"/>
                  <a:gd name="connsiteX10" fmla="*/ 381 w 159448"/>
                  <a:gd name="connsiteY10" fmla="*/ 187071 h 190023"/>
                  <a:gd name="connsiteX11" fmla="*/ 0 w 159448"/>
                  <a:gd name="connsiteY11" fmla="*/ 185261 h 190023"/>
                  <a:gd name="connsiteX12" fmla="*/ 0 w 159448"/>
                  <a:gd name="connsiteY12" fmla="*/ 4763 h 190023"/>
                  <a:gd name="connsiteX13" fmla="*/ 381 w 159448"/>
                  <a:gd name="connsiteY13" fmla="*/ 2953 h 190023"/>
                  <a:gd name="connsiteX14" fmla="*/ 2953 w 159448"/>
                  <a:gd name="connsiteY14" fmla="*/ 381 h 190023"/>
                  <a:gd name="connsiteX15" fmla="*/ 4763 w 159448"/>
                  <a:gd name="connsiteY15" fmla="*/ 0 h 190023"/>
                  <a:gd name="connsiteX16" fmla="*/ 19145 w 159448"/>
                  <a:gd name="connsiteY16" fmla="*/ 0 h 190023"/>
                  <a:gd name="connsiteX17" fmla="*/ 20955 w 159448"/>
                  <a:gd name="connsiteY17" fmla="*/ 381 h 190023"/>
                  <a:gd name="connsiteX18" fmla="*/ 23527 w 159448"/>
                  <a:gd name="connsiteY18" fmla="*/ 2953 h 190023"/>
                  <a:gd name="connsiteX19" fmla="*/ 23908 w 159448"/>
                  <a:gd name="connsiteY19" fmla="*/ 4763 h 190023"/>
                  <a:gd name="connsiteX20" fmla="*/ 23908 w 159448"/>
                  <a:gd name="connsiteY20" fmla="*/ 165164 h 190023"/>
                  <a:gd name="connsiteX21" fmla="*/ 154686 w 159448"/>
                  <a:gd name="connsiteY21" fmla="*/ 165164 h 19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448" h="190023">
                    <a:moveTo>
                      <a:pt x="154686" y="165164"/>
                    </a:moveTo>
                    <a:cubicBezTo>
                      <a:pt x="155258" y="165164"/>
                      <a:pt x="155925" y="165259"/>
                      <a:pt x="156496" y="165545"/>
                    </a:cubicBezTo>
                    <a:cubicBezTo>
                      <a:pt x="157734" y="166021"/>
                      <a:pt x="158591" y="166878"/>
                      <a:pt x="159068" y="168116"/>
                    </a:cubicBezTo>
                    <a:cubicBezTo>
                      <a:pt x="159353" y="168688"/>
                      <a:pt x="159449" y="169354"/>
                      <a:pt x="159449" y="169926"/>
                    </a:cubicBezTo>
                    <a:lnTo>
                      <a:pt x="159449" y="185261"/>
                    </a:lnTo>
                    <a:cubicBezTo>
                      <a:pt x="159449" y="185833"/>
                      <a:pt x="159353" y="186500"/>
                      <a:pt x="159068" y="187071"/>
                    </a:cubicBezTo>
                    <a:cubicBezTo>
                      <a:pt x="158591" y="188309"/>
                      <a:pt x="157734" y="189167"/>
                      <a:pt x="156496" y="189643"/>
                    </a:cubicBezTo>
                    <a:cubicBezTo>
                      <a:pt x="155925" y="189929"/>
                      <a:pt x="155258" y="190024"/>
                      <a:pt x="154686" y="190024"/>
                    </a:cubicBezTo>
                    <a:lnTo>
                      <a:pt x="4763" y="190024"/>
                    </a:lnTo>
                    <a:cubicBezTo>
                      <a:pt x="4191" y="190024"/>
                      <a:pt x="3524" y="189929"/>
                      <a:pt x="2953" y="189643"/>
                    </a:cubicBezTo>
                    <a:cubicBezTo>
                      <a:pt x="1715" y="189167"/>
                      <a:pt x="858" y="188309"/>
                      <a:pt x="381" y="187071"/>
                    </a:cubicBezTo>
                    <a:cubicBezTo>
                      <a:pt x="95" y="186500"/>
                      <a:pt x="0" y="185833"/>
                      <a:pt x="0" y="185261"/>
                    </a:cubicBezTo>
                    <a:lnTo>
                      <a:pt x="0" y="4763"/>
                    </a:lnTo>
                    <a:cubicBezTo>
                      <a:pt x="0" y="4191"/>
                      <a:pt x="95" y="3524"/>
                      <a:pt x="381" y="2953"/>
                    </a:cubicBezTo>
                    <a:cubicBezTo>
                      <a:pt x="858" y="1715"/>
                      <a:pt x="1715" y="857"/>
                      <a:pt x="2953" y="381"/>
                    </a:cubicBezTo>
                    <a:cubicBezTo>
                      <a:pt x="3620" y="95"/>
                      <a:pt x="4191" y="0"/>
                      <a:pt x="4763" y="0"/>
                    </a:cubicBezTo>
                    <a:lnTo>
                      <a:pt x="19145" y="0"/>
                    </a:lnTo>
                    <a:cubicBezTo>
                      <a:pt x="19717" y="0"/>
                      <a:pt x="20384" y="95"/>
                      <a:pt x="20955" y="381"/>
                    </a:cubicBezTo>
                    <a:cubicBezTo>
                      <a:pt x="22193" y="857"/>
                      <a:pt x="23051" y="1715"/>
                      <a:pt x="23527" y="2953"/>
                    </a:cubicBezTo>
                    <a:cubicBezTo>
                      <a:pt x="23813" y="3524"/>
                      <a:pt x="23908" y="4191"/>
                      <a:pt x="23908" y="4763"/>
                    </a:cubicBezTo>
                    <a:lnTo>
                      <a:pt x="23908" y="165164"/>
                    </a:lnTo>
                    <a:lnTo>
                      <a:pt x="154686" y="165164"/>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37" name="Freeform: Shape 36">
                <a:extLst>
                  <a:ext uri="{FF2B5EF4-FFF2-40B4-BE49-F238E27FC236}">
                    <a16:creationId xmlns:a16="http://schemas.microsoft.com/office/drawing/2014/main" id="{1D47021A-E814-43C6-8C89-E77655F8F83F}"/>
                  </a:ext>
                </a:extLst>
              </p:cNvPr>
              <p:cNvSpPr/>
              <p:nvPr/>
            </p:nvSpPr>
            <p:spPr>
              <a:xfrm>
                <a:off x="4565674" y="2148012"/>
                <a:ext cx="204406" cy="190118"/>
              </a:xfrm>
              <a:custGeom>
                <a:avLst/>
                <a:gdLst>
                  <a:gd name="connsiteX0" fmla="*/ 19145 w 204406"/>
                  <a:gd name="connsiteY0" fmla="*/ 190119 h 190118"/>
                  <a:gd name="connsiteX1" fmla="*/ 20955 w 204406"/>
                  <a:gd name="connsiteY1" fmla="*/ 189738 h 190118"/>
                  <a:gd name="connsiteX2" fmla="*/ 23527 w 204406"/>
                  <a:gd name="connsiteY2" fmla="*/ 187166 h 190118"/>
                  <a:gd name="connsiteX3" fmla="*/ 23908 w 204406"/>
                  <a:gd name="connsiteY3" fmla="*/ 185356 h 190118"/>
                  <a:gd name="connsiteX4" fmla="*/ 23908 w 204406"/>
                  <a:gd name="connsiteY4" fmla="*/ 104870 h 190118"/>
                  <a:gd name="connsiteX5" fmla="*/ 180499 w 204406"/>
                  <a:gd name="connsiteY5" fmla="*/ 104870 h 190118"/>
                  <a:gd name="connsiteX6" fmla="*/ 180499 w 204406"/>
                  <a:gd name="connsiteY6" fmla="*/ 185356 h 190118"/>
                  <a:gd name="connsiteX7" fmla="*/ 180880 w 204406"/>
                  <a:gd name="connsiteY7" fmla="*/ 187166 h 190118"/>
                  <a:gd name="connsiteX8" fmla="*/ 183452 w 204406"/>
                  <a:gd name="connsiteY8" fmla="*/ 189738 h 190118"/>
                  <a:gd name="connsiteX9" fmla="*/ 185261 w 204406"/>
                  <a:gd name="connsiteY9" fmla="*/ 190119 h 190118"/>
                  <a:gd name="connsiteX10" fmla="*/ 199644 w 204406"/>
                  <a:gd name="connsiteY10" fmla="*/ 190119 h 190118"/>
                  <a:gd name="connsiteX11" fmla="*/ 201454 w 204406"/>
                  <a:gd name="connsiteY11" fmla="*/ 189738 h 190118"/>
                  <a:gd name="connsiteX12" fmla="*/ 204025 w 204406"/>
                  <a:gd name="connsiteY12" fmla="*/ 187166 h 190118"/>
                  <a:gd name="connsiteX13" fmla="*/ 204406 w 204406"/>
                  <a:gd name="connsiteY13" fmla="*/ 185356 h 190118"/>
                  <a:gd name="connsiteX14" fmla="*/ 204406 w 204406"/>
                  <a:gd name="connsiteY14" fmla="*/ 4763 h 190118"/>
                  <a:gd name="connsiteX15" fmla="*/ 204025 w 204406"/>
                  <a:gd name="connsiteY15" fmla="*/ 2953 h 190118"/>
                  <a:gd name="connsiteX16" fmla="*/ 201454 w 204406"/>
                  <a:gd name="connsiteY16" fmla="*/ 381 h 190118"/>
                  <a:gd name="connsiteX17" fmla="*/ 199644 w 204406"/>
                  <a:gd name="connsiteY17" fmla="*/ 0 h 190118"/>
                  <a:gd name="connsiteX18" fmla="*/ 185261 w 204406"/>
                  <a:gd name="connsiteY18" fmla="*/ 0 h 190118"/>
                  <a:gd name="connsiteX19" fmla="*/ 183452 w 204406"/>
                  <a:gd name="connsiteY19" fmla="*/ 381 h 190118"/>
                  <a:gd name="connsiteX20" fmla="*/ 180880 w 204406"/>
                  <a:gd name="connsiteY20" fmla="*/ 2953 h 190118"/>
                  <a:gd name="connsiteX21" fmla="*/ 180499 w 204406"/>
                  <a:gd name="connsiteY21" fmla="*/ 4763 h 190118"/>
                  <a:gd name="connsiteX22" fmla="*/ 180499 w 204406"/>
                  <a:gd name="connsiteY22" fmla="*/ 79915 h 190118"/>
                  <a:gd name="connsiteX23" fmla="*/ 23908 w 204406"/>
                  <a:gd name="connsiteY23" fmla="*/ 79915 h 190118"/>
                  <a:gd name="connsiteX24" fmla="*/ 23908 w 204406"/>
                  <a:gd name="connsiteY24" fmla="*/ 4763 h 190118"/>
                  <a:gd name="connsiteX25" fmla="*/ 23527 w 204406"/>
                  <a:gd name="connsiteY25" fmla="*/ 2953 h 190118"/>
                  <a:gd name="connsiteX26" fmla="*/ 20955 w 204406"/>
                  <a:gd name="connsiteY26" fmla="*/ 381 h 190118"/>
                  <a:gd name="connsiteX27" fmla="*/ 19145 w 204406"/>
                  <a:gd name="connsiteY27" fmla="*/ 0 h 190118"/>
                  <a:gd name="connsiteX28" fmla="*/ 4763 w 204406"/>
                  <a:gd name="connsiteY28" fmla="*/ 0 h 190118"/>
                  <a:gd name="connsiteX29" fmla="*/ 2953 w 204406"/>
                  <a:gd name="connsiteY29" fmla="*/ 381 h 190118"/>
                  <a:gd name="connsiteX30" fmla="*/ 381 w 204406"/>
                  <a:gd name="connsiteY30" fmla="*/ 2953 h 190118"/>
                  <a:gd name="connsiteX31" fmla="*/ 0 w 204406"/>
                  <a:gd name="connsiteY31" fmla="*/ 4763 h 190118"/>
                  <a:gd name="connsiteX32" fmla="*/ 0 w 204406"/>
                  <a:gd name="connsiteY32" fmla="*/ 185356 h 190118"/>
                  <a:gd name="connsiteX33" fmla="*/ 381 w 204406"/>
                  <a:gd name="connsiteY33" fmla="*/ 187166 h 190118"/>
                  <a:gd name="connsiteX34" fmla="*/ 2953 w 204406"/>
                  <a:gd name="connsiteY34" fmla="*/ 189738 h 190118"/>
                  <a:gd name="connsiteX35" fmla="*/ 4763 w 204406"/>
                  <a:gd name="connsiteY35" fmla="*/ 190119 h 190118"/>
                  <a:gd name="connsiteX36" fmla="*/ 19145 w 204406"/>
                  <a:gd name="connsiteY36" fmla="*/ 190119 h 19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4406" h="190118">
                    <a:moveTo>
                      <a:pt x="19145" y="190119"/>
                    </a:moveTo>
                    <a:cubicBezTo>
                      <a:pt x="19717" y="190119"/>
                      <a:pt x="20383" y="190024"/>
                      <a:pt x="20955" y="189738"/>
                    </a:cubicBezTo>
                    <a:cubicBezTo>
                      <a:pt x="22193" y="189262"/>
                      <a:pt x="23050" y="188404"/>
                      <a:pt x="23527" y="187166"/>
                    </a:cubicBezTo>
                    <a:cubicBezTo>
                      <a:pt x="23813" y="186595"/>
                      <a:pt x="23908" y="185928"/>
                      <a:pt x="23908" y="185356"/>
                    </a:cubicBezTo>
                    <a:lnTo>
                      <a:pt x="23908" y="104870"/>
                    </a:lnTo>
                    <a:lnTo>
                      <a:pt x="180499" y="104870"/>
                    </a:lnTo>
                    <a:lnTo>
                      <a:pt x="180499" y="185356"/>
                    </a:lnTo>
                    <a:cubicBezTo>
                      <a:pt x="180499" y="185928"/>
                      <a:pt x="180594" y="186595"/>
                      <a:pt x="180880" y="187166"/>
                    </a:cubicBezTo>
                    <a:cubicBezTo>
                      <a:pt x="181356" y="188404"/>
                      <a:pt x="182213" y="189262"/>
                      <a:pt x="183452" y="189738"/>
                    </a:cubicBezTo>
                    <a:cubicBezTo>
                      <a:pt x="184118" y="190024"/>
                      <a:pt x="184690" y="190119"/>
                      <a:pt x="185261" y="190119"/>
                    </a:cubicBezTo>
                    <a:lnTo>
                      <a:pt x="199644" y="190119"/>
                    </a:lnTo>
                    <a:cubicBezTo>
                      <a:pt x="200215" y="190119"/>
                      <a:pt x="200882" y="190024"/>
                      <a:pt x="201454" y="189738"/>
                    </a:cubicBezTo>
                    <a:cubicBezTo>
                      <a:pt x="202692" y="189262"/>
                      <a:pt x="203549" y="188404"/>
                      <a:pt x="204025" y="187166"/>
                    </a:cubicBezTo>
                    <a:cubicBezTo>
                      <a:pt x="204311" y="186595"/>
                      <a:pt x="204406" y="185928"/>
                      <a:pt x="204406" y="185356"/>
                    </a:cubicBezTo>
                    <a:lnTo>
                      <a:pt x="204406" y="4763"/>
                    </a:lnTo>
                    <a:cubicBezTo>
                      <a:pt x="204406" y="4191"/>
                      <a:pt x="204311" y="3524"/>
                      <a:pt x="204025" y="2953"/>
                    </a:cubicBezTo>
                    <a:cubicBezTo>
                      <a:pt x="203549" y="1715"/>
                      <a:pt x="202692" y="857"/>
                      <a:pt x="201454" y="381"/>
                    </a:cubicBezTo>
                    <a:cubicBezTo>
                      <a:pt x="200882" y="95"/>
                      <a:pt x="200215" y="0"/>
                      <a:pt x="199644" y="0"/>
                    </a:cubicBezTo>
                    <a:lnTo>
                      <a:pt x="185261" y="0"/>
                    </a:lnTo>
                    <a:cubicBezTo>
                      <a:pt x="184690" y="0"/>
                      <a:pt x="184023" y="95"/>
                      <a:pt x="183452" y="381"/>
                    </a:cubicBezTo>
                    <a:cubicBezTo>
                      <a:pt x="182213" y="857"/>
                      <a:pt x="181356" y="1715"/>
                      <a:pt x="180880" y="2953"/>
                    </a:cubicBezTo>
                    <a:cubicBezTo>
                      <a:pt x="180594" y="3524"/>
                      <a:pt x="180499" y="4191"/>
                      <a:pt x="180499" y="4763"/>
                    </a:cubicBezTo>
                    <a:lnTo>
                      <a:pt x="180499" y="79915"/>
                    </a:lnTo>
                    <a:lnTo>
                      <a:pt x="23908" y="79915"/>
                    </a:lnTo>
                    <a:lnTo>
                      <a:pt x="23908" y="4763"/>
                    </a:lnTo>
                    <a:cubicBezTo>
                      <a:pt x="23908" y="4191"/>
                      <a:pt x="23813" y="3524"/>
                      <a:pt x="23527" y="2953"/>
                    </a:cubicBezTo>
                    <a:cubicBezTo>
                      <a:pt x="23050" y="1715"/>
                      <a:pt x="22193" y="857"/>
                      <a:pt x="20955" y="381"/>
                    </a:cubicBezTo>
                    <a:cubicBezTo>
                      <a:pt x="20383" y="95"/>
                      <a:pt x="19717" y="0"/>
                      <a:pt x="19145" y="0"/>
                    </a:cubicBezTo>
                    <a:lnTo>
                      <a:pt x="4763" y="0"/>
                    </a:lnTo>
                    <a:cubicBezTo>
                      <a:pt x="4191" y="0"/>
                      <a:pt x="3524" y="95"/>
                      <a:pt x="2953" y="381"/>
                    </a:cubicBezTo>
                    <a:cubicBezTo>
                      <a:pt x="1714" y="857"/>
                      <a:pt x="857" y="1715"/>
                      <a:pt x="381" y="2953"/>
                    </a:cubicBezTo>
                    <a:cubicBezTo>
                      <a:pt x="95" y="3524"/>
                      <a:pt x="0" y="4191"/>
                      <a:pt x="0" y="4763"/>
                    </a:cubicBezTo>
                    <a:lnTo>
                      <a:pt x="0" y="185356"/>
                    </a:lnTo>
                    <a:cubicBezTo>
                      <a:pt x="0" y="185928"/>
                      <a:pt x="95" y="186595"/>
                      <a:pt x="381" y="187166"/>
                    </a:cubicBezTo>
                    <a:cubicBezTo>
                      <a:pt x="857" y="188404"/>
                      <a:pt x="1714" y="189262"/>
                      <a:pt x="2953" y="189738"/>
                    </a:cubicBezTo>
                    <a:cubicBezTo>
                      <a:pt x="3524" y="190024"/>
                      <a:pt x="4191" y="190119"/>
                      <a:pt x="4763" y="190119"/>
                    </a:cubicBezTo>
                    <a:lnTo>
                      <a:pt x="19145" y="190119"/>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38" name="Freeform: Shape 37">
                <a:extLst>
                  <a:ext uri="{FF2B5EF4-FFF2-40B4-BE49-F238E27FC236}">
                    <a16:creationId xmlns:a16="http://schemas.microsoft.com/office/drawing/2014/main" id="{99DF5992-5DAE-495E-A672-48ECBDB1E1FA}"/>
                  </a:ext>
                </a:extLst>
              </p:cNvPr>
              <p:cNvSpPr/>
              <p:nvPr/>
            </p:nvSpPr>
            <p:spPr>
              <a:xfrm>
                <a:off x="4258302" y="2148107"/>
                <a:ext cx="201263" cy="190023"/>
              </a:xfrm>
              <a:custGeom>
                <a:avLst/>
                <a:gdLst>
                  <a:gd name="connsiteX0" fmla="*/ 196501 w 201263"/>
                  <a:gd name="connsiteY0" fmla="*/ 24860 h 190023"/>
                  <a:gd name="connsiteX1" fmla="*/ 198311 w 201263"/>
                  <a:gd name="connsiteY1" fmla="*/ 24479 h 190023"/>
                  <a:gd name="connsiteX2" fmla="*/ 200882 w 201263"/>
                  <a:gd name="connsiteY2" fmla="*/ 21908 h 190023"/>
                  <a:gd name="connsiteX3" fmla="*/ 201263 w 201263"/>
                  <a:gd name="connsiteY3" fmla="*/ 20098 h 190023"/>
                  <a:gd name="connsiteX4" fmla="*/ 201263 w 201263"/>
                  <a:gd name="connsiteY4" fmla="*/ 4763 h 190023"/>
                  <a:gd name="connsiteX5" fmla="*/ 200882 w 201263"/>
                  <a:gd name="connsiteY5" fmla="*/ 2953 h 190023"/>
                  <a:gd name="connsiteX6" fmla="*/ 198311 w 201263"/>
                  <a:gd name="connsiteY6" fmla="*/ 381 h 190023"/>
                  <a:gd name="connsiteX7" fmla="*/ 196501 w 201263"/>
                  <a:gd name="connsiteY7" fmla="*/ 0 h 190023"/>
                  <a:gd name="connsiteX8" fmla="*/ 4763 w 201263"/>
                  <a:gd name="connsiteY8" fmla="*/ 0 h 190023"/>
                  <a:gd name="connsiteX9" fmla="*/ 2953 w 201263"/>
                  <a:gd name="connsiteY9" fmla="*/ 381 h 190023"/>
                  <a:gd name="connsiteX10" fmla="*/ 381 w 201263"/>
                  <a:gd name="connsiteY10" fmla="*/ 2953 h 190023"/>
                  <a:gd name="connsiteX11" fmla="*/ 0 w 201263"/>
                  <a:gd name="connsiteY11" fmla="*/ 4763 h 190023"/>
                  <a:gd name="connsiteX12" fmla="*/ 0 w 201263"/>
                  <a:gd name="connsiteY12" fmla="*/ 20098 h 190023"/>
                  <a:gd name="connsiteX13" fmla="*/ 381 w 201263"/>
                  <a:gd name="connsiteY13" fmla="*/ 21908 h 190023"/>
                  <a:gd name="connsiteX14" fmla="*/ 2953 w 201263"/>
                  <a:gd name="connsiteY14" fmla="*/ 24479 h 190023"/>
                  <a:gd name="connsiteX15" fmla="*/ 4763 w 201263"/>
                  <a:gd name="connsiteY15" fmla="*/ 24860 h 190023"/>
                  <a:gd name="connsiteX16" fmla="*/ 88583 w 201263"/>
                  <a:gd name="connsiteY16" fmla="*/ 24860 h 190023"/>
                  <a:gd name="connsiteX17" fmla="*/ 88583 w 201263"/>
                  <a:gd name="connsiteY17" fmla="*/ 185261 h 190023"/>
                  <a:gd name="connsiteX18" fmla="*/ 88963 w 201263"/>
                  <a:gd name="connsiteY18" fmla="*/ 187071 h 190023"/>
                  <a:gd name="connsiteX19" fmla="*/ 91535 w 201263"/>
                  <a:gd name="connsiteY19" fmla="*/ 189643 h 190023"/>
                  <a:gd name="connsiteX20" fmla="*/ 93345 w 201263"/>
                  <a:gd name="connsiteY20" fmla="*/ 190024 h 190023"/>
                  <a:gd name="connsiteX21" fmla="*/ 107823 w 201263"/>
                  <a:gd name="connsiteY21" fmla="*/ 190024 h 190023"/>
                  <a:gd name="connsiteX22" fmla="*/ 109633 w 201263"/>
                  <a:gd name="connsiteY22" fmla="*/ 189643 h 190023"/>
                  <a:gd name="connsiteX23" fmla="*/ 112204 w 201263"/>
                  <a:gd name="connsiteY23" fmla="*/ 187071 h 190023"/>
                  <a:gd name="connsiteX24" fmla="*/ 112586 w 201263"/>
                  <a:gd name="connsiteY24" fmla="*/ 185261 h 190023"/>
                  <a:gd name="connsiteX25" fmla="*/ 112586 w 201263"/>
                  <a:gd name="connsiteY25" fmla="*/ 24860 h 190023"/>
                  <a:gd name="connsiteX26" fmla="*/ 196501 w 201263"/>
                  <a:gd name="connsiteY26" fmla="*/ 24860 h 19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1263" h="190023">
                    <a:moveTo>
                      <a:pt x="196501" y="24860"/>
                    </a:moveTo>
                    <a:cubicBezTo>
                      <a:pt x="197072" y="24860"/>
                      <a:pt x="197739" y="24765"/>
                      <a:pt x="198311" y="24479"/>
                    </a:cubicBezTo>
                    <a:cubicBezTo>
                      <a:pt x="199549" y="24003"/>
                      <a:pt x="200406" y="23146"/>
                      <a:pt x="200882" y="21908"/>
                    </a:cubicBezTo>
                    <a:cubicBezTo>
                      <a:pt x="201168" y="21336"/>
                      <a:pt x="201263" y="20669"/>
                      <a:pt x="201263" y="20098"/>
                    </a:cubicBezTo>
                    <a:lnTo>
                      <a:pt x="201263" y="4763"/>
                    </a:lnTo>
                    <a:cubicBezTo>
                      <a:pt x="201263" y="4096"/>
                      <a:pt x="201168" y="3524"/>
                      <a:pt x="200882" y="2953"/>
                    </a:cubicBezTo>
                    <a:cubicBezTo>
                      <a:pt x="200406" y="1715"/>
                      <a:pt x="199549" y="857"/>
                      <a:pt x="198311" y="381"/>
                    </a:cubicBezTo>
                    <a:cubicBezTo>
                      <a:pt x="197739" y="95"/>
                      <a:pt x="197072" y="0"/>
                      <a:pt x="196501" y="0"/>
                    </a:cubicBezTo>
                    <a:lnTo>
                      <a:pt x="4763" y="0"/>
                    </a:lnTo>
                    <a:cubicBezTo>
                      <a:pt x="4191" y="0"/>
                      <a:pt x="3524" y="95"/>
                      <a:pt x="2953" y="381"/>
                    </a:cubicBezTo>
                    <a:cubicBezTo>
                      <a:pt x="1715" y="857"/>
                      <a:pt x="857" y="1715"/>
                      <a:pt x="381" y="2953"/>
                    </a:cubicBezTo>
                    <a:cubicBezTo>
                      <a:pt x="95" y="3524"/>
                      <a:pt x="0" y="4191"/>
                      <a:pt x="0" y="4763"/>
                    </a:cubicBezTo>
                    <a:lnTo>
                      <a:pt x="0" y="20098"/>
                    </a:lnTo>
                    <a:cubicBezTo>
                      <a:pt x="0" y="20669"/>
                      <a:pt x="95" y="21336"/>
                      <a:pt x="381" y="21908"/>
                    </a:cubicBezTo>
                    <a:cubicBezTo>
                      <a:pt x="857" y="23146"/>
                      <a:pt x="1715" y="24003"/>
                      <a:pt x="2953" y="24479"/>
                    </a:cubicBezTo>
                    <a:cubicBezTo>
                      <a:pt x="3524" y="24765"/>
                      <a:pt x="4191" y="24860"/>
                      <a:pt x="4763" y="24860"/>
                    </a:cubicBezTo>
                    <a:lnTo>
                      <a:pt x="88583" y="24860"/>
                    </a:lnTo>
                    <a:lnTo>
                      <a:pt x="88583" y="185261"/>
                    </a:lnTo>
                    <a:cubicBezTo>
                      <a:pt x="88583" y="185833"/>
                      <a:pt x="88678" y="186500"/>
                      <a:pt x="88963" y="187071"/>
                    </a:cubicBezTo>
                    <a:cubicBezTo>
                      <a:pt x="89440" y="188309"/>
                      <a:pt x="90297" y="189167"/>
                      <a:pt x="91535" y="189643"/>
                    </a:cubicBezTo>
                    <a:cubicBezTo>
                      <a:pt x="92107" y="189929"/>
                      <a:pt x="92774" y="190024"/>
                      <a:pt x="93345" y="190024"/>
                    </a:cubicBezTo>
                    <a:lnTo>
                      <a:pt x="107823" y="190024"/>
                    </a:lnTo>
                    <a:cubicBezTo>
                      <a:pt x="108395" y="190024"/>
                      <a:pt x="109061" y="189929"/>
                      <a:pt x="109633" y="189643"/>
                    </a:cubicBezTo>
                    <a:cubicBezTo>
                      <a:pt x="110871" y="189167"/>
                      <a:pt x="111728" y="188309"/>
                      <a:pt x="112204" y="187071"/>
                    </a:cubicBezTo>
                    <a:cubicBezTo>
                      <a:pt x="112490" y="186500"/>
                      <a:pt x="112586" y="185833"/>
                      <a:pt x="112586" y="185261"/>
                    </a:cubicBezTo>
                    <a:lnTo>
                      <a:pt x="112586" y="24860"/>
                    </a:lnTo>
                    <a:lnTo>
                      <a:pt x="196501" y="2486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39" name="Freeform: Shape 38">
                <a:extLst>
                  <a:ext uri="{FF2B5EF4-FFF2-40B4-BE49-F238E27FC236}">
                    <a16:creationId xmlns:a16="http://schemas.microsoft.com/office/drawing/2014/main" id="{8DBAB3D2-D3C2-4041-AC98-E1D444650D66}"/>
                  </a:ext>
                </a:extLst>
              </p:cNvPr>
              <p:cNvSpPr/>
              <p:nvPr/>
            </p:nvSpPr>
            <p:spPr>
              <a:xfrm>
                <a:off x="3993031" y="2148012"/>
                <a:ext cx="220979" cy="190118"/>
              </a:xfrm>
              <a:custGeom>
                <a:avLst/>
                <a:gdLst>
                  <a:gd name="connsiteX0" fmla="*/ 220694 w 220979"/>
                  <a:gd name="connsiteY0" fmla="*/ 185928 h 190118"/>
                  <a:gd name="connsiteX1" fmla="*/ 220980 w 220979"/>
                  <a:gd name="connsiteY1" fmla="*/ 187357 h 190118"/>
                  <a:gd name="connsiteX2" fmla="*/ 219551 w 220979"/>
                  <a:gd name="connsiteY2" fmla="*/ 189738 h 190118"/>
                  <a:gd name="connsiteX3" fmla="*/ 218122 w 220979"/>
                  <a:gd name="connsiteY3" fmla="*/ 190119 h 190118"/>
                  <a:gd name="connsiteX4" fmla="*/ 195929 w 220979"/>
                  <a:gd name="connsiteY4" fmla="*/ 190119 h 190118"/>
                  <a:gd name="connsiteX5" fmla="*/ 173260 w 220979"/>
                  <a:gd name="connsiteY5" fmla="*/ 145352 h 190118"/>
                  <a:gd name="connsiteX6" fmla="*/ 47720 w 220979"/>
                  <a:gd name="connsiteY6" fmla="*/ 145352 h 190118"/>
                  <a:gd name="connsiteX7" fmla="*/ 25051 w 220979"/>
                  <a:gd name="connsiteY7" fmla="*/ 190119 h 190118"/>
                  <a:gd name="connsiteX8" fmla="*/ 2857 w 220979"/>
                  <a:gd name="connsiteY8" fmla="*/ 190119 h 190118"/>
                  <a:gd name="connsiteX9" fmla="*/ 1429 w 220979"/>
                  <a:gd name="connsiteY9" fmla="*/ 189738 h 190118"/>
                  <a:gd name="connsiteX10" fmla="*/ 0 w 220979"/>
                  <a:gd name="connsiteY10" fmla="*/ 187357 h 190118"/>
                  <a:gd name="connsiteX11" fmla="*/ 286 w 220979"/>
                  <a:gd name="connsiteY11" fmla="*/ 185928 h 190118"/>
                  <a:gd name="connsiteX12" fmla="*/ 93345 w 220979"/>
                  <a:gd name="connsiteY12" fmla="*/ 2572 h 190118"/>
                  <a:gd name="connsiteX13" fmla="*/ 94107 w 220979"/>
                  <a:gd name="connsiteY13" fmla="*/ 1524 h 190118"/>
                  <a:gd name="connsiteX14" fmla="*/ 96298 w 220979"/>
                  <a:gd name="connsiteY14" fmla="*/ 191 h 190118"/>
                  <a:gd name="connsiteX15" fmla="*/ 97631 w 220979"/>
                  <a:gd name="connsiteY15" fmla="*/ 0 h 190118"/>
                  <a:gd name="connsiteX16" fmla="*/ 123539 w 220979"/>
                  <a:gd name="connsiteY16" fmla="*/ 0 h 190118"/>
                  <a:gd name="connsiteX17" fmla="*/ 124873 w 220979"/>
                  <a:gd name="connsiteY17" fmla="*/ 191 h 190118"/>
                  <a:gd name="connsiteX18" fmla="*/ 127063 w 220979"/>
                  <a:gd name="connsiteY18" fmla="*/ 1524 h 190118"/>
                  <a:gd name="connsiteX19" fmla="*/ 127825 w 220979"/>
                  <a:gd name="connsiteY19" fmla="*/ 2572 h 190118"/>
                  <a:gd name="connsiteX20" fmla="*/ 220694 w 220979"/>
                  <a:gd name="connsiteY20" fmla="*/ 185928 h 190118"/>
                  <a:gd name="connsiteX21" fmla="*/ 110490 w 220979"/>
                  <a:gd name="connsiteY21" fmla="*/ 21622 h 190118"/>
                  <a:gd name="connsiteX22" fmla="*/ 59912 w 220979"/>
                  <a:gd name="connsiteY22" fmla="*/ 121349 h 190118"/>
                  <a:gd name="connsiteX23" fmla="*/ 161068 w 220979"/>
                  <a:gd name="connsiteY23" fmla="*/ 121349 h 190118"/>
                  <a:gd name="connsiteX24" fmla="*/ 110490 w 220979"/>
                  <a:gd name="connsiteY24" fmla="*/ 21622 h 19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0979" h="190118">
                    <a:moveTo>
                      <a:pt x="220694" y="185928"/>
                    </a:moveTo>
                    <a:cubicBezTo>
                      <a:pt x="220885" y="186309"/>
                      <a:pt x="220980" y="186785"/>
                      <a:pt x="220980" y="187357"/>
                    </a:cubicBezTo>
                    <a:cubicBezTo>
                      <a:pt x="220885" y="188404"/>
                      <a:pt x="220409" y="189167"/>
                      <a:pt x="219551" y="189738"/>
                    </a:cubicBezTo>
                    <a:cubicBezTo>
                      <a:pt x="219075" y="190024"/>
                      <a:pt x="218599" y="190119"/>
                      <a:pt x="218122" y="190119"/>
                    </a:cubicBezTo>
                    <a:lnTo>
                      <a:pt x="195929" y="190119"/>
                    </a:lnTo>
                    <a:lnTo>
                      <a:pt x="173260" y="145352"/>
                    </a:lnTo>
                    <a:lnTo>
                      <a:pt x="47720" y="145352"/>
                    </a:lnTo>
                    <a:lnTo>
                      <a:pt x="25051" y="190119"/>
                    </a:lnTo>
                    <a:lnTo>
                      <a:pt x="2857" y="190119"/>
                    </a:lnTo>
                    <a:cubicBezTo>
                      <a:pt x="2381" y="190119"/>
                      <a:pt x="1905" y="190024"/>
                      <a:pt x="1429" y="189738"/>
                    </a:cubicBezTo>
                    <a:cubicBezTo>
                      <a:pt x="476" y="189262"/>
                      <a:pt x="0" y="188404"/>
                      <a:pt x="0" y="187357"/>
                    </a:cubicBezTo>
                    <a:cubicBezTo>
                      <a:pt x="0" y="186785"/>
                      <a:pt x="95" y="186309"/>
                      <a:pt x="286" y="185928"/>
                    </a:cubicBezTo>
                    <a:lnTo>
                      <a:pt x="93345" y="2572"/>
                    </a:lnTo>
                    <a:cubicBezTo>
                      <a:pt x="93535" y="2191"/>
                      <a:pt x="93821" y="1810"/>
                      <a:pt x="94107" y="1524"/>
                    </a:cubicBezTo>
                    <a:cubicBezTo>
                      <a:pt x="94774" y="857"/>
                      <a:pt x="95440" y="381"/>
                      <a:pt x="96298" y="191"/>
                    </a:cubicBezTo>
                    <a:cubicBezTo>
                      <a:pt x="96774" y="95"/>
                      <a:pt x="97155" y="0"/>
                      <a:pt x="97631" y="0"/>
                    </a:cubicBezTo>
                    <a:lnTo>
                      <a:pt x="123539" y="0"/>
                    </a:lnTo>
                    <a:cubicBezTo>
                      <a:pt x="124015" y="0"/>
                      <a:pt x="124396" y="95"/>
                      <a:pt x="124873" y="191"/>
                    </a:cubicBezTo>
                    <a:cubicBezTo>
                      <a:pt x="125730" y="381"/>
                      <a:pt x="126492" y="857"/>
                      <a:pt x="127063" y="1524"/>
                    </a:cubicBezTo>
                    <a:cubicBezTo>
                      <a:pt x="127349" y="1905"/>
                      <a:pt x="127635" y="2191"/>
                      <a:pt x="127825" y="2572"/>
                    </a:cubicBezTo>
                    <a:lnTo>
                      <a:pt x="220694" y="185928"/>
                    </a:lnTo>
                    <a:close/>
                    <a:moveTo>
                      <a:pt x="110490" y="21622"/>
                    </a:moveTo>
                    <a:lnTo>
                      <a:pt x="59912" y="121349"/>
                    </a:lnTo>
                    <a:lnTo>
                      <a:pt x="161068" y="121349"/>
                    </a:lnTo>
                    <a:lnTo>
                      <a:pt x="110490" y="21622"/>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40" name="Freeform: Shape 39">
                <a:extLst>
                  <a:ext uri="{FF2B5EF4-FFF2-40B4-BE49-F238E27FC236}">
                    <a16:creationId xmlns:a16="http://schemas.microsoft.com/office/drawing/2014/main" id="{CF3AB2D0-7DCF-4440-A2D8-599D5D85AFAF}"/>
                  </a:ext>
                </a:extLst>
              </p:cNvPr>
              <p:cNvSpPr/>
              <p:nvPr/>
            </p:nvSpPr>
            <p:spPr>
              <a:xfrm>
                <a:off x="3676610" y="2148012"/>
                <a:ext cx="211244" cy="190214"/>
              </a:xfrm>
              <a:custGeom>
                <a:avLst/>
                <a:gdLst>
                  <a:gd name="connsiteX0" fmla="*/ 381 w 211244"/>
                  <a:gd name="connsiteY0" fmla="*/ 2953 h 190214"/>
                  <a:gd name="connsiteX1" fmla="*/ 2953 w 211244"/>
                  <a:gd name="connsiteY1" fmla="*/ 381 h 190214"/>
                  <a:gd name="connsiteX2" fmla="*/ 4763 w 211244"/>
                  <a:gd name="connsiteY2" fmla="*/ 0 h 190214"/>
                  <a:gd name="connsiteX3" fmla="*/ 149447 w 211244"/>
                  <a:gd name="connsiteY3" fmla="*/ 0 h 190214"/>
                  <a:gd name="connsiteX4" fmla="*/ 177927 w 211244"/>
                  <a:gd name="connsiteY4" fmla="*/ 8573 h 190214"/>
                  <a:gd name="connsiteX5" fmla="*/ 197072 w 211244"/>
                  <a:gd name="connsiteY5" fmla="*/ 31433 h 190214"/>
                  <a:gd name="connsiteX6" fmla="*/ 200501 w 211244"/>
                  <a:gd name="connsiteY6" fmla="*/ 60960 h 190214"/>
                  <a:gd name="connsiteX7" fmla="*/ 187071 w 211244"/>
                  <a:gd name="connsiteY7" fmla="*/ 87535 h 190214"/>
                  <a:gd name="connsiteX8" fmla="*/ 208217 w 211244"/>
                  <a:gd name="connsiteY8" fmla="*/ 115538 h 190214"/>
                  <a:gd name="connsiteX9" fmla="*/ 208693 w 211244"/>
                  <a:gd name="connsiteY9" fmla="*/ 150686 h 190214"/>
                  <a:gd name="connsiteX10" fmla="*/ 188309 w 211244"/>
                  <a:gd name="connsiteY10" fmla="*/ 179261 h 190214"/>
                  <a:gd name="connsiteX11" fmla="*/ 154972 w 211244"/>
                  <a:gd name="connsiteY11" fmla="*/ 190214 h 190214"/>
                  <a:gd name="connsiteX12" fmla="*/ 4763 w 211244"/>
                  <a:gd name="connsiteY12" fmla="*/ 190214 h 190214"/>
                  <a:gd name="connsiteX13" fmla="*/ 2953 w 211244"/>
                  <a:gd name="connsiteY13" fmla="*/ 189833 h 190214"/>
                  <a:gd name="connsiteX14" fmla="*/ 381 w 211244"/>
                  <a:gd name="connsiteY14" fmla="*/ 187262 h 190214"/>
                  <a:gd name="connsiteX15" fmla="*/ 0 w 211244"/>
                  <a:gd name="connsiteY15" fmla="*/ 185452 h 190214"/>
                  <a:gd name="connsiteX16" fmla="*/ 0 w 211244"/>
                  <a:gd name="connsiteY16" fmla="*/ 4763 h 190214"/>
                  <a:gd name="connsiteX17" fmla="*/ 381 w 211244"/>
                  <a:gd name="connsiteY17" fmla="*/ 2953 h 190214"/>
                  <a:gd name="connsiteX18" fmla="*/ 24955 w 211244"/>
                  <a:gd name="connsiteY18" fmla="*/ 24860 h 190214"/>
                  <a:gd name="connsiteX19" fmla="*/ 24955 w 211244"/>
                  <a:gd name="connsiteY19" fmla="*/ 78677 h 190214"/>
                  <a:gd name="connsiteX20" fmla="*/ 149447 w 211244"/>
                  <a:gd name="connsiteY20" fmla="*/ 78677 h 190214"/>
                  <a:gd name="connsiteX21" fmla="*/ 168497 w 211244"/>
                  <a:gd name="connsiteY21" fmla="*/ 70771 h 190214"/>
                  <a:gd name="connsiteX22" fmla="*/ 176403 w 211244"/>
                  <a:gd name="connsiteY22" fmla="*/ 51721 h 190214"/>
                  <a:gd name="connsiteX23" fmla="*/ 168497 w 211244"/>
                  <a:gd name="connsiteY23" fmla="*/ 32671 h 190214"/>
                  <a:gd name="connsiteX24" fmla="*/ 149447 w 211244"/>
                  <a:gd name="connsiteY24" fmla="*/ 24765 h 190214"/>
                  <a:gd name="connsiteX25" fmla="*/ 24955 w 211244"/>
                  <a:gd name="connsiteY25" fmla="*/ 24765 h 190214"/>
                  <a:gd name="connsiteX26" fmla="*/ 154972 w 211244"/>
                  <a:gd name="connsiteY26" fmla="*/ 102299 h 190214"/>
                  <a:gd name="connsiteX27" fmla="*/ 24955 w 211244"/>
                  <a:gd name="connsiteY27" fmla="*/ 102299 h 190214"/>
                  <a:gd name="connsiteX28" fmla="*/ 24955 w 211244"/>
                  <a:gd name="connsiteY28" fmla="*/ 165164 h 190214"/>
                  <a:gd name="connsiteX29" fmla="*/ 154972 w 211244"/>
                  <a:gd name="connsiteY29" fmla="*/ 165164 h 190214"/>
                  <a:gd name="connsiteX30" fmla="*/ 177165 w 211244"/>
                  <a:gd name="connsiteY30" fmla="*/ 155924 h 190214"/>
                  <a:gd name="connsiteX31" fmla="*/ 186404 w 211244"/>
                  <a:gd name="connsiteY31" fmla="*/ 133731 h 190214"/>
                  <a:gd name="connsiteX32" fmla="*/ 177165 w 211244"/>
                  <a:gd name="connsiteY32" fmla="*/ 111538 h 190214"/>
                  <a:gd name="connsiteX33" fmla="*/ 154972 w 211244"/>
                  <a:gd name="connsiteY33" fmla="*/ 102299 h 19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1244" h="190214">
                    <a:moveTo>
                      <a:pt x="381" y="2953"/>
                    </a:moveTo>
                    <a:cubicBezTo>
                      <a:pt x="857" y="1715"/>
                      <a:pt x="1714" y="857"/>
                      <a:pt x="2953" y="381"/>
                    </a:cubicBezTo>
                    <a:cubicBezTo>
                      <a:pt x="3524" y="95"/>
                      <a:pt x="4191" y="0"/>
                      <a:pt x="4763" y="0"/>
                    </a:cubicBezTo>
                    <a:lnTo>
                      <a:pt x="149447" y="0"/>
                    </a:lnTo>
                    <a:cubicBezTo>
                      <a:pt x="159353" y="0"/>
                      <a:pt x="169545" y="3048"/>
                      <a:pt x="177927" y="8573"/>
                    </a:cubicBezTo>
                    <a:cubicBezTo>
                      <a:pt x="186404" y="14097"/>
                      <a:pt x="193072" y="22193"/>
                      <a:pt x="197072" y="31433"/>
                    </a:cubicBezTo>
                    <a:cubicBezTo>
                      <a:pt x="201073" y="40672"/>
                      <a:pt x="202216" y="51054"/>
                      <a:pt x="200501" y="60960"/>
                    </a:cubicBezTo>
                    <a:cubicBezTo>
                      <a:pt x="198692" y="70866"/>
                      <a:pt x="193929" y="80296"/>
                      <a:pt x="187071" y="87535"/>
                    </a:cubicBezTo>
                    <a:cubicBezTo>
                      <a:pt x="196691" y="94202"/>
                      <a:pt x="204311" y="104299"/>
                      <a:pt x="208217" y="115538"/>
                    </a:cubicBezTo>
                    <a:cubicBezTo>
                      <a:pt x="212122" y="126778"/>
                      <a:pt x="212217" y="139351"/>
                      <a:pt x="208693" y="150686"/>
                    </a:cubicBezTo>
                    <a:cubicBezTo>
                      <a:pt x="205168" y="162020"/>
                      <a:pt x="197929" y="172212"/>
                      <a:pt x="188309" y="179261"/>
                    </a:cubicBezTo>
                    <a:cubicBezTo>
                      <a:pt x="178689" y="186309"/>
                      <a:pt x="166688" y="190214"/>
                      <a:pt x="154972" y="190214"/>
                    </a:cubicBezTo>
                    <a:lnTo>
                      <a:pt x="4763" y="190214"/>
                    </a:lnTo>
                    <a:cubicBezTo>
                      <a:pt x="4191" y="190214"/>
                      <a:pt x="3524" y="190119"/>
                      <a:pt x="2953" y="189833"/>
                    </a:cubicBezTo>
                    <a:cubicBezTo>
                      <a:pt x="1714" y="189357"/>
                      <a:pt x="857" y="188500"/>
                      <a:pt x="381" y="187262"/>
                    </a:cubicBezTo>
                    <a:cubicBezTo>
                      <a:pt x="95" y="186690"/>
                      <a:pt x="0" y="186023"/>
                      <a:pt x="0" y="185452"/>
                    </a:cubicBezTo>
                    <a:lnTo>
                      <a:pt x="0" y="4763"/>
                    </a:lnTo>
                    <a:cubicBezTo>
                      <a:pt x="0" y="4096"/>
                      <a:pt x="95" y="3524"/>
                      <a:pt x="381" y="2953"/>
                    </a:cubicBezTo>
                    <a:moveTo>
                      <a:pt x="24955" y="24860"/>
                    </a:moveTo>
                    <a:lnTo>
                      <a:pt x="24955" y="78677"/>
                    </a:lnTo>
                    <a:lnTo>
                      <a:pt x="149447" y="78677"/>
                    </a:lnTo>
                    <a:cubicBezTo>
                      <a:pt x="156305" y="78677"/>
                      <a:pt x="163449" y="75724"/>
                      <a:pt x="168497" y="70771"/>
                    </a:cubicBezTo>
                    <a:cubicBezTo>
                      <a:pt x="173546" y="65818"/>
                      <a:pt x="176403" y="58769"/>
                      <a:pt x="176403" y="51721"/>
                    </a:cubicBezTo>
                    <a:cubicBezTo>
                      <a:pt x="176403" y="44672"/>
                      <a:pt x="173546" y="37719"/>
                      <a:pt x="168497" y="32671"/>
                    </a:cubicBezTo>
                    <a:cubicBezTo>
                      <a:pt x="163449" y="27623"/>
                      <a:pt x="156305" y="24765"/>
                      <a:pt x="149447" y="24765"/>
                    </a:cubicBezTo>
                    <a:lnTo>
                      <a:pt x="24955" y="24765"/>
                    </a:lnTo>
                    <a:close/>
                    <a:moveTo>
                      <a:pt x="154972" y="102299"/>
                    </a:moveTo>
                    <a:lnTo>
                      <a:pt x="24955" y="102299"/>
                    </a:lnTo>
                    <a:lnTo>
                      <a:pt x="24955" y="165164"/>
                    </a:lnTo>
                    <a:lnTo>
                      <a:pt x="154972" y="165164"/>
                    </a:lnTo>
                    <a:cubicBezTo>
                      <a:pt x="162973" y="165164"/>
                      <a:pt x="171355" y="161735"/>
                      <a:pt x="177165" y="155924"/>
                    </a:cubicBezTo>
                    <a:cubicBezTo>
                      <a:pt x="182975" y="150114"/>
                      <a:pt x="186404" y="141923"/>
                      <a:pt x="186404" y="133731"/>
                    </a:cubicBezTo>
                    <a:cubicBezTo>
                      <a:pt x="186404" y="125540"/>
                      <a:pt x="183071" y="117348"/>
                      <a:pt x="177165" y="111538"/>
                    </a:cubicBezTo>
                    <a:cubicBezTo>
                      <a:pt x="171259" y="105728"/>
                      <a:pt x="162973" y="102299"/>
                      <a:pt x="154972" y="102299"/>
                    </a:cubicBezTo>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grpSp>
        <p:grpSp>
          <p:nvGrpSpPr>
            <p:cNvPr id="22" name="Graphic 2">
              <a:extLst>
                <a:ext uri="{FF2B5EF4-FFF2-40B4-BE49-F238E27FC236}">
                  <a16:creationId xmlns:a16="http://schemas.microsoft.com/office/drawing/2014/main" id="{8D7BEDFE-190F-4E1D-BCC0-EA6750E5A644}"/>
                </a:ext>
              </a:extLst>
            </p:cNvPr>
            <p:cNvGrpSpPr/>
            <p:nvPr/>
          </p:nvGrpSpPr>
          <p:grpSpPr>
            <a:xfrm>
              <a:off x="3811098" y="4036364"/>
              <a:ext cx="1442629" cy="520725"/>
              <a:chOff x="3038816" y="2146774"/>
              <a:chExt cx="531722" cy="191928"/>
            </a:xfrm>
            <a:grpFill/>
          </p:grpSpPr>
          <p:sp>
            <p:nvSpPr>
              <p:cNvPr id="34" name="Freeform: Shape 33">
                <a:extLst>
                  <a:ext uri="{FF2B5EF4-FFF2-40B4-BE49-F238E27FC236}">
                    <a16:creationId xmlns:a16="http://schemas.microsoft.com/office/drawing/2014/main" id="{31AF68D6-5E18-4623-8EFB-C96A456FA583}"/>
                  </a:ext>
                </a:extLst>
              </p:cNvPr>
              <p:cNvSpPr/>
              <p:nvPr/>
            </p:nvSpPr>
            <p:spPr>
              <a:xfrm>
                <a:off x="3355961" y="2147917"/>
                <a:ext cx="214577" cy="190023"/>
              </a:xfrm>
              <a:custGeom>
                <a:avLst/>
                <a:gdLst>
                  <a:gd name="connsiteX0" fmla="*/ 2895 w 214577"/>
                  <a:gd name="connsiteY0" fmla="*/ 0 h 190023"/>
                  <a:gd name="connsiteX1" fmla="*/ 1276 w 214577"/>
                  <a:gd name="connsiteY1" fmla="*/ 476 h 190023"/>
                  <a:gd name="connsiteX2" fmla="*/ 228 w 214577"/>
                  <a:gd name="connsiteY2" fmla="*/ 1810 h 190023"/>
                  <a:gd name="connsiteX3" fmla="*/ 37 w 214577"/>
                  <a:gd name="connsiteY3" fmla="*/ 3429 h 190023"/>
                  <a:gd name="connsiteX4" fmla="*/ 799 w 214577"/>
                  <a:gd name="connsiteY4" fmla="*/ 4858 h 190023"/>
                  <a:gd name="connsiteX5" fmla="*/ 94716 w 214577"/>
                  <a:gd name="connsiteY5" fmla="*/ 100870 h 190023"/>
                  <a:gd name="connsiteX6" fmla="*/ 94716 w 214577"/>
                  <a:gd name="connsiteY6" fmla="*/ 185261 h 190023"/>
                  <a:gd name="connsiteX7" fmla="*/ 95097 w 214577"/>
                  <a:gd name="connsiteY7" fmla="*/ 187071 h 190023"/>
                  <a:gd name="connsiteX8" fmla="*/ 97669 w 214577"/>
                  <a:gd name="connsiteY8" fmla="*/ 189643 h 190023"/>
                  <a:gd name="connsiteX9" fmla="*/ 99478 w 214577"/>
                  <a:gd name="connsiteY9" fmla="*/ 190024 h 190023"/>
                  <a:gd name="connsiteX10" fmla="*/ 115099 w 214577"/>
                  <a:gd name="connsiteY10" fmla="*/ 190024 h 190023"/>
                  <a:gd name="connsiteX11" fmla="*/ 116909 w 214577"/>
                  <a:gd name="connsiteY11" fmla="*/ 189643 h 190023"/>
                  <a:gd name="connsiteX12" fmla="*/ 119481 w 214577"/>
                  <a:gd name="connsiteY12" fmla="*/ 187071 h 190023"/>
                  <a:gd name="connsiteX13" fmla="*/ 119862 w 214577"/>
                  <a:gd name="connsiteY13" fmla="*/ 185261 h 190023"/>
                  <a:gd name="connsiteX14" fmla="*/ 119862 w 214577"/>
                  <a:gd name="connsiteY14" fmla="*/ 100870 h 190023"/>
                  <a:gd name="connsiteX15" fmla="*/ 213778 w 214577"/>
                  <a:gd name="connsiteY15" fmla="*/ 4858 h 190023"/>
                  <a:gd name="connsiteX16" fmla="*/ 214540 w 214577"/>
                  <a:gd name="connsiteY16" fmla="*/ 3429 h 190023"/>
                  <a:gd name="connsiteX17" fmla="*/ 214350 w 214577"/>
                  <a:gd name="connsiteY17" fmla="*/ 1810 h 190023"/>
                  <a:gd name="connsiteX18" fmla="*/ 213302 w 214577"/>
                  <a:gd name="connsiteY18" fmla="*/ 476 h 190023"/>
                  <a:gd name="connsiteX19" fmla="*/ 211683 w 214577"/>
                  <a:gd name="connsiteY19" fmla="*/ 0 h 190023"/>
                  <a:gd name="connsiteX20" fmla="*/ 185584 w 214577"/>
                  <a:gd name="connsiteY20" fmla="*/ 0 h 190023"/>
                  <a:gd name="connsiteX21" fmla="*/ 184632 w 214577"/>
                  <a:gd name="connsiteY21" fmla="*/ 95 h 190023"/>
                  <a:gd name="connsiteX22" fmla="*/ 182917 w 214577"/>
                  <a:gd name="connsiteY22" fmla="*/ 857 h 190023"/>
                  <a:gd name="connsiteX23" fmla="*/ 182155 w 214577"/>
                  <a:gd name="connsiteY23" fmla="*/ 1524 h 190023"/>
                  <a:gd name="connsiteX24" fmla="*/ 107098 w 214577"/>
                  <a:gd name="connsiteY24" fmla="*/ 78200 h 190023"/>
                  <a:gd name="connsiteX25" fmla="*/ 32041 w 214577"/>
                  <a:gd name="connsiteY25" fmla="*/ 1524 h 190023"/>
                  <a:gd name="connsiteX26" fmla="*/ 31279 w 214577"/>
                  <a:gd name="connsiteY26" fmla="*/ 857 h 190023"/>
                  <a:gd name="connsiteX27" fmla="*/ 29565 w 214577"/>
                  <a:gd name="connsiteY27" fmla="*/ 95 h 190023"/>
                  <a:gd name="connsiteX28" fmla="*/ 28612 w 214577"/>
                  <a:gd name="connsiteY28" fmla="*/ 0 h 190023"/>
                  <a:gd name="connsiteX29" fmla="*/ 2895 w 214577"/>
                  <a:gd name="connsiteY29" fmla="*/ 0 h 19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4577" h="190023">
                    <a:moveTo>
                      <a:pt x="2895" y="0"/>
                    </a:moveTo>
                    <a:cubicBezTo>
                      <a:pt x="2323" y="0"/>
                      <a:pt x="1752" y="190"/>
                      <a:pt x="1276" y="476"/>
                    </a:cubicBezTo>
                    <a:cubicBezTo>
                      <a:pt x="799" y="762"/>
                      <a:pt x="418" y="1238"/>
                      <a:pt x="228" y="1810"/>
                    </a:cubicBezTo>
                    <a:cubicBezTo>
                      <a:pt x="37" y="2286"/>
                      <a:pt x="-58" y="2953"/>
                      <a:pt x="37" y="3429"/>
                    </a:cubicBezTo>
                    <a:cubicBezTo>
                      <a:pt x="133" y="4000"/>
                      <a:pt x="418" y="4477"/>
                      <a:pt x="799" y="4858"/>
                    </a:cubicBezTo>
                    <a:lnTo>
                      <a:pt x="94716" y="100870"/>
                    </a:lnTo>
                    <a:lnTo>
                      <a:pt x="94716" y="185261"/>
                    </a:lnTo>
                    <a:cubicBezTo>
                      <a:pt x="94716" y="185833"/>
                      <a:pt x="94811" y="186499"/>
                      <a:pt x="95097" y="187071"/>
                    </a:cubicBezTo>
                    <a:cubicBezTo>
                      <a:pt x="95573" y="188309"/>
                      <a:pt x="96430" y="189167"/>
                      <a:pt x="97669" y="189643"/>
                    </a:cubicBezTo>
                    <a:cubicBezTo>
                      <a:pt x="98240" y="189928"/>
                      <a:pt x="98907" y="190024"/>
                      <a:pt x="99478" y="190024"/>
                    </a:cubicBezTo>
                    <a:lnTo>
                      <a:pt x="115099" y="190024"/>
                    </a:lnTo>
                    <a:cubicBezTo>
                      <a:pt x="115671" y="190024"/>
                      <a:pt x="116338" y="189928"/>
                      <a:pt x="116909" y="189643"/>
                    </a:cubicBezTo>
                    <a:cubicBezTo>
                      <a:pt x="118147" y="189167"/>
                      <a:pt x="119005" y="188309"/>
                      <a:pt x="119481" y="187071"/>
                    </a:cubicBezTo>
                    <a:cubicBezTo>
                      <a:pt x="119767" y="186499"/>
                      <a:pt x="119862" y="185833"/>
                      <a:pt x="119862" y="185261"/>
                    </a:cubicBezTo>
                    <a:lnTo>
                      <a:pt x="119862" y="100870"/>
                    </a:lnTo>
                    <a:lnTo>
                      <a:pt x="213778" y="4858"/>
                    </a:lnTo>
                    <a:cubicBezTo>
                      <a:pt x="214159" y="4477"/>
                      <a:pt x="214445" y="3905"/>
                      <a:pt x="214540" y="3429"/>
                    </a:cubicBezTo>
                    <a:cubicBezTo>
                      <a:pt x="214636" y="2857"/>
                      <a:pt x="214540" y="2286"/>
                      <a:pt x="214350" y="1810"/>
                    </a:cubicBezTo>
                    <a:cubicBezTo>
                      <a:pt x="214159" y="1333"/>
                      <a:pt x="213778" y="857"/>
                      <a:pt x="213302" y="476"/>
                    </a:cubicBezTo>
                    <a:cubicBezTo>
                      <a:pt x="212826" y="190"/>
                      <a:pt x="212254" y="0"/>
                      <a:pt x="211683" y="0"/>
                    </a:cubicBezTo>
                    <a:lnTo>
                      <a:pt x="185584" y="0"/>
                    </a:lnTo>
                    <a:cubicBezTo>
                      <a:pt x="185299" y="0"/>
                      <a:pt x="184918" y="0"/>
                      <a:pt x="184632" y="95"/>
                    </a:cubicBezTo>
                    <a:cubicBezTo>
                      <a:pt x="183965" y="190"/>
                      <a:pt x="183394" y="476"/>
                      <a:pt x="182917" y="857"/>
                    </a:cubicBezTo>
                    <a:cubicBezTo>
                      <a:pt x="182632" y="1048"/>
                      <a:pt x="182441" y="1238"/>
                      <a:pt x="182155" y="1524"/>
                    </a:cubicBezTo>
                    <a:lnTo>
                      <a:pt x="107098" y="78200"/>
                    </a:lnTo>
                    <a:lnTo>
                      <a:pt x="32041" y="1524"/>
                    </a:lnTo>
                    <a:cubicBezTo>
                      <a:pt x="31851" y="1333"/>
                      <a:pt x="31565" y="1143"/>
                      <a:pt x="31279" y="857"/>
                    </a:cubicBezTo>
                    <a:cubicBezTo>
                      <a:pt x="30708" y="476"/>
                      <a:pt x="30136" y="286"/>
                      <a:pt x="29565" y="95"/>
                    </a:cubicBezTo>
                    <a:cubicBezTo>
                      <a:pt x="29279" y="0"/>
                      <a:pt x="28898" y="0"/>
                      <a:pt x="28612" y="0"/>
                    </a:cubicBezTo>
                    <a:lnTo>
                      <a:pt x="2895"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35" name="Freeform: Shape 34">
                <a:extLst>
                  <a:ext uri="{FF2B5EF4-FFF2-40B4-BE49-F238E27FC236}">
                    <a16:creationId xmlns:a16="http://schemas.microsoft.com/office/drawing/2014/main" id="{EDA6C3A0-CB67-4FA7-960A-D20904236DE4}"/>
                  </a:ext>
                </a:extLst>
              </p:cNvPr>
              <p:cNvSpPr/>
              <p:nvPr/>
            </p:nvSpPr>
            <p:spPr>
              <a:xfrm>
                <a:off x="3038816" y="2146774"/>
                <a:ext cx="217836" cy="191928"/>
              </a:xfrm>
              <a:custGeom>
                <a:avLst/>
                <a:gdLst>
                  <a:gd name="connsiteX0" fmla="*/ 217837 w 217836"/>
                  <a:gd name="connsiteY0" fmla="*/ 138684 h 191928"/>
                  <a:gd name="connsiteX1" fmla="*/ 217456 w 217836"/>
                  <a:gd name="connsiteY1" fmla="*/ 136874 h 191928"/>
                  <a:gd name="connsiteX2" fmla="*/ 214884 w 217836"/>
                  <a:gd name="connsiteY2" fmla="*/ 134207 h 191928"/>
                  <a:gd name="connsiteX3" fmla="*/ 212979 w 217836"/>
                  <a:gd name="connsiteY3" fmla="*/ 133826 h 191928"/>
                  <a:gd name="connsiteX4" fmla="*/ 198596 w 217836"/>
                  <a:gd name="connsiteY4" fmla="*/ 133826 h 191928"/>
                  <a:gd name="connsiteX5" fmla="*/ 196787 w 217836"/>
                  <a:gd name="connsiteY5" fmla="*/ 134207 h 191928"/>
                  <a:gd name="connsiteX6" fmla="*/ 194215 w 217836"/>
                  <a:gd name="connsiteY6" fmla="*/ 136779 h 191928"/>
                  <a:gd name="connsiteX7" fmla="*/ 193834 w 217836"/>
                  <a:gd name="connsiteY7" fmla="*/ 138589 h 191928"/>
                  <a:gd name="connsiteX8" fmla="*/ 193167 w 217836"/>
                  <a:gd name="connsiteY8" fmla="*/ 145542 h 191928"/>
                  <a:gd name="connsiteX9" fmla="*/ 191548 w 217836"/>
                  <a:gd name="connsiteY9" fmla="*/ 151543 h 191928"/>
                  <a:gd name="connsiteX10" fmla="*/ 189167 w 217836"/>
                  <a:gd name="connsiteY10" fmla="*/ 155829 h 191928"/>
                  <a:gd name="connsiteX11" fmla="*/ 186023 w 217836"/>
                  <a:gd name="connsiteY11" fmla="*/ 159258 h 191928"/>
                  <a:gd name="connsiteX12" fmla="*/ 181356 w 217836"/>
                  <a:gd name="connsiteY12" fmla="*/ 162306 h 191928"/>
                  <a:gd name="connsiteX13" fmla="*/ 174498 w 217836"/>
                  <a:gd name="connsiteY13" fmla="*/ 164973 h 191928"/>
                  <a:gd name="connsiteX14" fmla="*/ 152876 w 217836"/>
                  <a:gd name="connsiteY14" fmla="*/ 167545 h 191928"/>
                  <a:gd name="connsiteX15" fmla="*/ 77819 w 217836"/>
                  <a:gd name="connsiteY15" fmla="*/ 167545 h 191928"/>
                  <a:gd name="connsiteX16" fmla="*/ 63913 w 217836"/>
                  <a:gd name="connsiteY16" fmla="*/ 166973 h 191928"/>
                  <a:gd name="connsiteX17" fmla="*/ 52292 w 217836"/>
                  <a:gd name="connsiteY17" fmla="*/ 165259 h 191928"/>
                  <a:gd name="connsiteX18" fmla="*/ 43339 w 217836"/>
                  <a:gd name="connsiteY18" fmla="*/ 162401 h 191928"/>
                  <a:gd name="connsiteX19" fmla="*/ 36957 w 217836"/>
                  <a:gd name="connsiteY19" fmla="*/ 158686 h 191928"/>
                  <a:gd name="connsiteX20" fmla="*/ 32194 w 217836"/>
                  <a:gd name="connsiteY20" fmla="*/ 153924 h 191928"/>
                  <a:gd name="connsiteX21" fmla="*/ 28289 w 217836"/>
                  <a:gd name="connsiteY21" fmla="*/ 146685 h 191928"/>
                  <a:gd name="connsiteX22" fmla="*/ 25241 w 217836"/>
                  <a:gd name="connsiteY22" fmla="*/ 135350 h 191928"/>
                  <a:gd name="connsiteX23" fmla="*/ 24003 w 217836"/>
                  <a:gd name="connsiteY23" fmla="*/ 118872 h 191928"/>
                  <a:gd name="connsiteX24" fmla="*/ 24003 w 217836"/>
                  <a:gd name="connsiteY24" fmla="*/ 72485 h 191928"/>
                  <a:gd name="connsiteX25" fmla="*/ 25241 w 217836"/>
                  <a:gd name="connsiteY25" fmla="*/ 56007 h 191928"/>
                  <a:gd name="connsiteX26" fmla="*/ 28289 w 217836"/>
                  <a:gd name="connsiteY26" fmla="*/ 44672 h 191928"/>
                  <a:gd name="connsiteX27" fmla="*/ 32194 w 217836"/>
                  <a:gd name="connsiteY27" fmla="*/ 37433 h 191928"/>
                  <a:gd name="connsiteX28" fmla="*/ 36957 w 217836"/>
                  <a:gd name="connsiteY28" fmla="*/ 32671 h 191928"/>
                  <a:gd name="connsiteX29" fmla="*/ 43339 w 217836"/>
                  <a:gd name="connsiteY29" fmla="*/ 28956 h 191928"/>
                  <a:gd name="connsiteX30" fmla="*/ 52292 w 217836"/>
                  <a:gd name="connsiteY30" fmla="*/ 26098 h 191928"/>
                  <a:gd name="connsiteX31" fmla="*/ 63913 w 217836"/>
                  <a:gd name="connsiteY31" fmla="*/ 24384 h 191928"/>
                  <a:gd name="connsiteX32" fmla="*/ 77819 w 217836"/>
                  <a:gd name="connsiteY32" fmla="*/ 23813 h 191928"/>
                  <a:gd name="connsiteX33" fmla="*/ 152876 w 217836"/>
                  <a:gd name="connsiteY33" fmla="*/ 23813 h 191928"/>
                  <a:gd name="connsiteX34" fmla="*/ 174498 w 217836"/>
                  <a:gd name="connsiteY34" fmla="*/ 26384 h 191928"/>
                  <a:gd name="connsiteX35" fmla="*/ 181356 w 217836"/>
                  <a:gd name="connsiteY35" fmla="*/ 29051 h 191928"/>
                  <a:gd name="connsiteX36" fmla="*/ 186023 w 217836"/>
                  <a:gd name="connsiteY36" fmla="*/ 32099 h 191928"/>
                  <a:gd name="connsiteX37" fmla="*/ 189167 w 217836"/>
                  <a:gd name="connsiteY37" fmla="*/ 35528 h 191928"/>
                  <a:gd name="connsiteX38" fmla="*/ 191548 w 217836"/>
                  <a:gd name="connsiteY38" fmla="*/ 39815 h 191928"/>
                  <a:gd name="connsiteX39" fmla="*/ 193167 w 217836"/>
                  <a:gd name="connsiteY39" fmla="*/ 45815 h 191928"/>
                  <a:gd name="connsiteX40" fmla="*/ 193834 w 217836"/>
                  <a:gd name="connsiteY40" fmla="*/ 52769 h 191928"/>
                  <a:gd name="connsiteX41" fmla="*/ 194215 w 217836"/>
                  <a:gd name="connsiteY41" fmla="*/ 54578 h 191928"/>
                  <a:gd name="connsiteX42" fmla="*/ 196787 w 217836"/>
                  <a:gd name="connsiteY42" fmla="*/ 57150 h 191928"/>
                  <a:gd name="connsiteX43" fmla="*/ 198596 w 217836"/>
                  <a:gd name="connsiteY43" fmla="*/ 57531 h 191928"/>
                  <a:gd name="connsiteX44" fmla="*/ 212979 w 217836"/>
                  <a:gd name="connsiteY44" fmla="*/ 57531 h 191928"/>
                  <a:gd name="connsiteX45" fmla="*/ 214884 w 217836"/>
                  <a:gd name="connsiteY45" fmla="*/ 57150 h 191928"/>
                  <a:gd name="connsiteX46" fmla="*/ 217456 w 217836"/>
                  <a:gd name="connsiteY46" fmla="*/ 54483 h 191928"/>
                  <a:gd name="connsiteX47" fmla="*/ 217837 w 217836"/>
                  <a:gd name="connsiteY47" fmla="*/ 52673 h 191928"/>
                  <a:gd name="connsiteX48" fmla="*/ 152876 w 217836"/>
                  <a:gd name="connsiteY48" fmla="*/ 0 h 191928"/>
                  <a:gd name="connsiteX49" fmla="*/ 77819 w 217836"/>
                  <a:gd name="connsiteY49" fmla="*/ 0 h 191928"/>
                  <a:gd name="connsiteX50" fmla="*/ 0 w 217836"/>
                  <a:gd name="connsiteY50" fmla="*/ 72771 h 191928"/>
                  <a:gd name="connsiteX51" fmla="*/ 0 w 217836"/>
                  <a:gd name="connsiteY51" fmla="*/ 119158 h 191928"/>
                  <a:gd name="connsiteX52" fmla="*/ 77819 w 217836"/>
                  <a:gd name="connsiteY52" fmla="*/ 191929 h 191928"/>
                  <a:gd name="connsiteX53" fmla="*/ 152876 w 217836"/>
                  <a:gd name="connsiteY53" fmla="*/ 191929 h 191928"/>
                  <a:gd name="connsiteX54" fmla="*/ 217837 w 217836"/>
                  <a:gd name="connsiteY54" fmla="*/ 138684 h 19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17836" h="191928">
                    <a:moveTo>
                      <a:pt x="217837" y="138684"/>
                    </a:moveTo>
                    <a:cubicBezTo>
                      <a:pt x="217837" y="138113"/>
                      <a:pt x="217742" y="137446"/>
                      <a:pt x="217456" y="136874"/>
                    </a:cubicBezTo>
                    <a:cubicBezTo>
                      <a:pt x="216979" y="135636"/>
                      <a:pt x="216122" y="134779"/>
                      <a:pt x="214884" y="134207"/>
                    </a:cubicBezTo>
                    <a:cubicBezTo>
                      <a:pt x="214217" y="133921"/>
                      <a:pt x="213646" y="133826"/>
                      <a:pt x="212979" y="133826"/>
                    </a:cubicBezTo>
                    <a:lnTo>
                      <a:pt x="198596" y="133826"/>
                    </a:lnTo>
                    <a:cubicBezTo>
                      <a:pt x="198025" y="133826"/>
                      <a:pt x="197358" y="133921"/>
                      <a:pt x="196787" y="134207"/>
                    </a:cubicBezTo>
                    <a:cubicBezTo>
                      <a:pt x="195548" y="134684"/>
                      <a:pt x="194691" y="135541"/>
                      <a:pt x="194215" y="136779"/>
                    </a:cubicBezTo>
                    <a:cubicBezTo>
                      <a:pt x="193929" y="137350"/>
                      <a:pt x="193834" y="138017"/>
                      <a:pt x="193834" y="138589"/>
                    </a:cubicBezTo>
                    <a:cubicBezTo>
                      <a:pt x="193739" y="141161"/>
                      <a:pt x="193548" y="143542"/>
                      <a:pt x="193167" y="145542"/>
                    </a:cubicBezTo>
                    <a:cubicBezTo>
                      <a:pt x="192786" y="147828"/>
                      <a:pt x="192215" y="149828"/>
                      <a:pt x="191548" y="151543"/>
                    </a:cubicBezTo>
                    <a:cubicBezTo>
                      <a:pt x="190881" y="153257"/>
                      <a:pt x="190119" y="154591"/>
                      <a:pt x="189167" y="155829"/>
                    </a:cubicBezTo>
                    <a:cubicBezTo>
                      <a:pt x="188309" y="157067"/>
                      <a:pt x="187262" y="158115"/>
                      <a:pt x="186023" y="159258"/>
                    </a:cubicBezTo>
                    <a:cubicBezTo>
                      <a:pt x="184785" y="160306"/>
                      <a:pt x="183261" y="161354"/>
                      <a:pt x="181356" y="162306"/>
                    </a:cubicBezTo>
                    <a:cubicBezTo>
                      <a:pt x="179451" y="163259"/>
                      <a:pt x="177165" y="164211"/>
                      <a:pt x="174498" y="164973"/>
                    </a:cubicBezTo>
                    <a:cubicBezTo>
                      <a:pt x="169069" y="166592"/>
                      <a:pt x="161830" y="167545"/>
                      <a:pt x="152876" y="167545"/>
                    </a:cubicBezTo>
                    <a:lnTo>
                      <a:pt x="77819" y="167545"/>
                    </a:lnTo>
                    <a:cubicBezTo>
                      <a:pt x="72866" y="167545"/>
                      <a:pt x="68199" y="167354"/>
                      <a:pt x="63913" y="166973"/>
                    </a:cubicBezTo>
                    <a:cubicBezTo>
                      <a:pt x="59627" y="166592"/>
                      <a:pt x="55721" y="166021"/>
                      <a:pt x="52292" y="165259"/>
                    </a:cubicBezTo>
                    <a:cubicBezTo>
                      <a:pt x="48863" y="164497"/>
                      <a:pt x="45910" y="163544"/>
                      <a:pt x="43339" y="162401"/>
                    </a:cubicBezTo>
                    <a:cubicBezTo>
                      <a:pt x="40767" y="161258"/>
                      <a:pt x="38767" y="160115"/>
                      <a:pt x="36957" y="158686"/>
                    </a:cubicBezTo>
                    <a:cubicBezTo>
                      <a:pt x="35147" y="157353"/>
                      <a:pt x="33623" y="155829"/>
                      <a:pt x="32194" y="153924"/>
                    </a:cubicBezTo>
                    <a:cubicBezTo>
                      <a:pt x="30766" y="152019"/>
                      <a:pt x="29432" y="149733"/>
                      <a:pt x="28289" y="146685"/>
                    </a:cubicBezTo>
                    <a:cubicBezTo>
                      <a:pt x="27051" y="143637"/>
                      <a:pt x="26003" y="139922"/>
                      <a:pt x="25241" y="135350"/>
                    </a:cubicBezTo>
                    <a:cubicBezTo>
                      <a:pt x="24479" y="130778"/>
                      <a:pt x="24003" y="125254"/>
                      <a:pt x="24003" y="118872"/>
                    </a:cubicBezTo>
                    <a:lnTo>
                      <a:pt x="24003" y="72485"/>
                    </a:lnTo>
                    <a:cubicBezTo>
                      <a:pt x="24003" y="66104"/>
                      <a:pt x="24479" y="60579"/>
                      <a:pt x="25241" y="56007"/>
                    </a:cubicBezTo>
                    <a:cubicBezTo>
                      <a:pt x="26003" y="51435"/>
                      <a:pt x="27051" y="47625"/>
                      <a:pt x="28289" y="44672"/>
                    </a:cubicBezTo>
                    <a:cubicBezTo>
                      <a:pt x="29527" y="41624"/>
                      <a:pt x="30766" y="39338"/>
                      <a:pt x="32194" y="37433"/>
                    </a:cubicBezTo>
                    <a:cubicBezTo>
                      <a:pt x="33623" y="35528"/>
                      <a:pt x="35147" y="34004"/>
                      <a:pt x="36957" y="32671"/>
                    </a:cubicBezTo>
                    <a:cubicBezTo>
                      <a:pt x="38767" y="31337"/>
                      <a:pt x="40862" y="30099"/>
                      <a:pt x="43339" y="28956"/>
                    </a:cubicBezTo>
                    <a:cubicBezTo>
                      <a:pt x="45910" y="27813"/>
                      <a:pt x="48863" y="26860"/>
                      <a:pt x="52292" y="26098"/>
                    </a:cubicBezTo>
                    <a:cubicBezTo>
                      <a:pt x="55721" y="25336"/>
                      <a:pt x="59627" y="24765"/>
                      <a:pt x="63913" y="24384"/>
                    </a:cubicBezTo>
                    <a:cubicBezTo>
                      <a:pt x="68199" y="24003"/>
                      <a:pt x="72866" y="23813"/>
                      <a:pt x="77819" y="23813"/>
                    </a:cubicBezTo>
                    <a:lnTo>
                      <a:pt x="152876" y="23813"/>
                    </a:lnTo>
                    <a:cubicBezTo>
                      <a:pt x="161830" y="23813"/>
                      <a:pt x="169069" y="24860"/>
                      <a:pt x="174498" y="26384"/>
                    </a:cubicBezTo>
                    <a:cubicBezTo>
                      <a:pt x="177260" y="27146"/>
                      <a:pt x="179451" y="28099"/>
                      <a:pt x="181356" y="29051"/>
                    </a:cubicBezTo>
                    <a:cubicBezTo>
                      <a:pt x="183261" y="30004"/>
                      <a:pt x="184785" y="31052"/>
                      <a:pt x="186023" y="32099"/>
                    </a:cubicBezTo>
                    <a:cubicBezTo>
                      <a:pt x="187262" y="33147"/>
                      <a:pt x="188309" y="34290"/>
                      <a:pt x="189167" y="35528"/>
                    </a:cubicBezTo>
                    <a:cubicBezTo>
                      <a:pt x="190024" y="36767"/>
                      <a:pt x="190786" y="38100"/>
                      <a:pt x="191548" y="39815"/>
                    </a:cubicBezTo>
                    <a:cubicBezTo>
                      <a:pt x="192215" y="41434"/>
                      <a:pt x="192786" y="43434"/>
                      <a:pt x="193167" y="45815"/>
                    </a:cubicBezTo>
                    <a:cubicBezTo>
                      <a:pt x="193548" y="47815"/>
                      <a:pt x="193739" y="50197"/>
                      <a:pt x="193834" y="52769"/>
                    </a:cubicBezTo>
                    <a:cubicBezTo>
                      <a:pt x="193834" y="53340"/>
                      <a:pt x="194024" y="54007"/>
                      <a:pt x="194215" y="54578"/>
                    </a:cubicBezTo>
                    <a:cubicBezTo>
                      <a:pt x="194691" y="55817"/>
                      <a:pt x="195644" y="56579"/>
                      <a:pt x="196787" y="57150"/>
                    </a:cubicBezTo>
                    <a:cubicBezTo>
                      <a:pt x="197358" y="57436"/>
                      <a:pt x="198025" y="57531"/>
                      <a:pt x="198596" y="57531"/>
                    </a:cubicBezTo>
                    <a:lnTo>
                      <a:pt x="212979" y="57531"/>
                    </a:lnTo>
                    <a:cubicBezTo>
                      <a:pt x="213646" y="57531"/>
                      <a:pt x="214217" y="57436"/>
                      <a:pt x="214884" y="57150"/>
                    </a:cubicBezTo>
                    <a:cubicBezTo>
                      <a:pt x="216122" y="56674"/>
                      <a:pt x="216979" y="55721"/>
                      <a:pt x="217456" y="54483"/>
                    </a:cubicBezTo>
                    <a:cubicBezTo>
                      <a:pt x="217742" y="53911"/>
                      <a:pt x="217837" y="53245"/>
                      <a:pt x="217837" y="52673"/>
                    </a:cubicBezTo>
                    <a:cubicBezTo>
                      <a:pt x="217265" y="18669"/>
                      <a:pt x="195263" y="0"/>
                      <a:pt x="152876" y="0"/>
                    </a:cubicBezTo>
                    <a:lnTo>
                      <a:pt x="77819" y="0"/>
                    </a:lnTo>
                    <a:cubicBezTo>
                      <a:pt x="33528" y="0"/>
                      <a:pt x="0" y="12668"/>
                      <a:pt x="0" y="72771"/>
                    </a:cubicBezTo>
                    <a:lnTo>
                      <a:pt x="0" y="119158"/>
                    </a:lnTo>
                    <a:cubicBezTo>
                      <a:pt x="0" y="179261"/>
                      <a:pt x="33528" y="191929"/>
                      <a:pt x="77819" y="191929"/>
                    </a:cubicBezTo>
                    <a:lnTo>
                      <a:pt x="152876" y="191929"/>
                    </a:lnTo>
                    <a:cubicBezTo>
                      <a:pt x="195263" y="191357"/>
                      <a:pt x="217265" y="172688"/>
                      <a:pt x="217837" y="138684"/>
                    </a:cubicBezTo>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grpSp>
        <p:grpSp>
          <p:nvGrpSpPr>
            <p:cNvPr id="23" name="Graphic 2">
              <a:extLst>
                <a:ext uri="{FF2B5EF4-FFF2-40B4-BE49-F238E27FC236}">
                  <a16:creationId xmlns:a16="http://schemas.microsoft.com/office/drawing/2014/main" id="{A2E04AB7-7CA3-4F0F-9E37-229448967D59}"/>
                </a:ext>
              </a:extLst>
            </p:cNvPr>
            <p:cNvGrpSpPr/>
            <p:nvPr/>
          </p:nvGrpSpPr>
          <p:grpSpPr>
            <a:xfrm>
              <a:off x="8608249" y="4956876"/>
              <a:ext cx="2327120" cy="378332"/>
              <a:chOff x="4806942" y="2486055"/>
              <a:chExt cx="857726" cy="139445"/>
            </a:xfrm>
            <a:grpFill/>
          </p:grpSpPr>
          <p:sp>
            <p:nvSpPr>
              <p:cNvPr id="24" name="Freeform: Shape 23">
                <a:extLst>
                  <a:ext uri="{FF2B5EF4-FFF2-40B4-BE49-F238E27FC236}">
                    <a16:creationId xmlns:a16="http://schemas.microsoft.com/office/drawing/2014/main" id="{409BCB07-36A8-431E-B66F-135AC2C0ADCD}"/>
                  </a:ext>
                </a:extLst>
              </p:cNvPr>
              <p:cNvSpPr/>
              <p:nvPr/>
            </p:nvSpPr>
            <p:spPr>
              <a:xfrm>
                <a:off x="5275477" y="2529489"/>
                <a:ext cx="84486" cy="96012"/>
              </a:xfrm>
              <a:custGeom>
                <a:avLst/>
                <a:gdLst>
                  <a:gd name="connsiteX0" fmla="*/ 58769 w 84486"/>
                  <a:gd name="connsiteY0" fmla="*/ 58007 h 96012"/>
                  <a:gd name="connsiteX1" fmla="*/ 31147 w 84486"/>
                  <a:gd name="connsiteY1" fmla="*/ 83725 h 96012"/>
                  <a:gd name="connsiteX2" fmla="*/ 14097 w 84486"/>
                  <a:gd name="connsiteY2" fmla="*/ 67246 h 96012"/>
                  <a:gd name="connsiteX3" fmla="*/ 15050 w 84486"/>
                  <a:gd name="connsiteY3" fmla="*/ 58483 h 96012"/>
                  <a:gd name="connsiteX4" fmla="*/ 26765 w 84486"/>
                  <a:gd name="connsiteY4" fmla="*/ 191 h 96012"/>
                  <a:gd name="connsiteX5" fmla="*/ 26861 w 84486"/>
                  <a:gd name="connsiteY5" fmla="*/ 0 h 96012"/>
                  <a:gd name="connsiteX6" fmla="*/ 13049 w 84486"/>
                  <a:gd name="connsiteY6" fmla="*/ 0 h 96012"/>
                  <a:gd name="connsiteX7" fmla="*/ 1143 w 84486"/>
                  <a:gd name="connsiteY7" fmla="*/ 59722 h 96012"/>
                  <a:gd name="connsiteX8" fmla="*/ 953 w 84486"/>
                  <a:gd name="connsiteY8" fmla="*/ 60579 h 96012"/>
                  <a:gd name="connsiteX9" fmla="*/ 0 w 84486"/>
                  <a:gd name="connsiteY9" fmla="*/ 69151 h 96012"/>
                  <a:gd name="connsiteX10" fmla="*/ 26289 w 84486"/>
                  <a:gd name="connsiteY10" fmla="*/ 96012 h 96012"/>
                  <a:gd name="connsiteX11" fmla="*/ 53816 w 84486"/>
                  <a:gd name="connsiteY11" fmla="*/ 84772 h 96012"/>
                  <a:gd name="connsiteX12" fmla="*/ 52007 w 84486"/>
                  <a:gd name="connsiteY12" fmla="*/ 94583 h 96012"/>
                  <a:gd name="connsiteX13" fmla="*/ 52007 w 84486"/>
                  <a:gd name="connsiteY13" fmla="*/ 94869 h 96012"/>
                  <a:gd name="connsiteX14" fmla="*/ 65627 w 84486"/>
                  <a:gd name="connsiteY14" fmla="*/ 94869 h 96012"/>
                  <a:gd name="connsiteX15" fmla="*/ 84487 w 84486"/>
                  <a:gd name="connsiteY15" fmla="*/ 191 h 96012"/>
                  <a:gd name="connsiteX16" fmla="*/ 84487 w 84486"/>
                  <a:gd name="connsiteY16" fmla="*/ 0 h 96012"/>
                  <a:gd name="connsiteX17" fmla="*/ 70485 w 84486"/>
                  <a:gd name="connsiteY17" fmla="*/ 0 h 96012"/>
                  <a:gd name="connsiteX18" fmla="*/ 58769 w 84486"/>
                  <a:gd name="connsiteY18" fmla="*/ 58007 h 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4486" h="96012">
                    <a:moveTo>
                      <a:pt x="58769" y="58007"/>
                    </a:moveTo>
                    <a:cubicBezTo>
                      <a:pt x="53816" y="82487"/>
                      <a:pt x="34957" y="83725"/>
                      <a:pt x="31147" y="83725"/>
                    </a:cubicBezTo>
                    <a:cubicBezTo>
                      <a:pt x="20479" y="83725"/>
                      <a:pt x="14097" y="77533"/>
                      <a:pt x="14097" y="67246"/>
                    </a:cubicBezTo>
                    <a:cubicBezTo>
                      <a:pt x="14097" y="64865"/>
                      <a:pt x="14478" y="61722"/>
                      <a:pt x="15050" y="58483"/>
                    </a:cubicBezTo>
                    <a:lnTo>
                      <a:pt x="26765" y="191"/>
                    </a:lnTo>
                    <a:lnTo>
                      <a:pt x="26861" y="0"/>
                    </a:lnTo>
                    <a:lnTo>
                      <a:pt x="13049" y="0"/>
                    </a:lnTo>
                    <a:lnTo>
                      <a:pt x="1143" y="59722"/>
                    </a:lnTo>
                    <a:lnTo>
                      <a:pt x="953" y="60579"/>
                    </a:lnTo>
                    <a:cubicBezTo>
                      <a:pt x="476" y="63246"/>
                      <a:pt x="0" y="65818"/>
                      <a:pt x="0" y="69151"/>
                    </a:cubicBezTo>
                    <a:cubicBezTo>
                      <a:pt x="0" y="85249"/>
                      <a:pt x="10573" y="96012"/>
                      <a:pt x="26289" y="96012"/>
                    </a:cubicBezTo>
                    <a:cubicBezTo>
                      <a:pt x="37814" y="96012"/>
                      <a:pt x="47054" y="92202"/>
                      <a:pt x="53816" y="84772"/>
                    </a:cubicBezTo>
                    <a:lnTo>
                      <a:pt x="52007" y="94583"/>
                    </a:lnTo>
                    <a:lnTo>
                      <a:pt x="52007" y="94869"/>
                    </a:lnTo>
                    <a:lnTo>
                      <a:pt x="65627" y="94869"/>
                    </a:lnTo>
                    <a:lnTo>
                      <a:pt x="84487" y="191"/>
                    </a:lnTo>
                    <a:lnTo>
                      <a:pt x="84487" y="0"/>
                    </a:lnTo>
                    <a:lnTo>
                      <a:pt x="70485" y="0"/>
                    </a:lnTo>
                    <a:lnTo>
                      <a:pt x="58769" y="58007"/>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25" name="Freeform: Shape 24">
                <a:extLst>
                  <a:ext uri="{FF2B5EF4-FFF2-40B4-BE49-F238E27FC236}">
                    <a16:creationId xmlns:a16="http://schemas.microsoft.com/office/drawing/2014/main" id="{7694DCE4-F622-4C90-A872-5332A4333C7F}"/>
                  </a:ext>
                </a:extLst>
              </p:cNvPr>
              <p:cNvSpPr/>
              <p:nvPr/>
            </p:nvSpPr>
            <p:spPr>
              <a:xfrm>
                <a:off x="5372060" y="2528250"/>
                <a:ext cx="77152" cy="96012"/>
              </a:xfrm>
              <a:custGeom>
                <a:avLst/>
                <a:gdLst>
                  <a:gd name="connsiteX0" fmla="*/ 56388 w 77152"/>
                  <a:gd name="connsiteY0" fmla="*/ 0 h 96012"/>
                  <a:gd name="connsiteX1" fmla="*/ 30289 w 77152"/>
                  <a:gd name="connsiteY1" fmla="*/ 12002 h 96012"/>
                  <a:gd name="connsiteX2" fmla="*/ 32480 w 77152"/>
                  <a:gd name="connsiteY2" fmla="*/ 1333 h 96012"/>
                  <a:gd name="connsiteX3" fmla="*/ 32480 w 77152"/>
                  <a:gd name="connsiteY3" fmla="*/ 1143 h 96012"/>
                  <a:gd name="connsiteX4" fmla="*/ 18859 w 77152"/>
                  <a:gd name="connsiteY4" fmla="*/ 1143 h 96012"/>
                  <a:gd name="connsiteX5" fmla="*/ 0 w 77152"/>
                  <a:gd name="connsiteY5" fmla="*/ 95821 h 96012"/>
                  <a:gd name="connsiteX6" fmla="*/ 0 w 77152"/>
                  <a:gd name="connsiteY6" fmla="*/ 96012 h 96012"/>
                  <a:gd name="connsiteX7" fmla="*/ 13811 w 77152"/>
                  <a:gd name="connsiteY7" fmla="*/ 96012 h 96012"/>
                  <a:gd name="connsiteX8" fmla="*/ 25337 w 77152"/>
                  <a:gd name="connsiteY8" fmla="*/ 37910 h 96012"/>
                  <a:gd name="connsiteX9" fmla="*/ 52578 w 77152"/>
                  <a:gd name="connsiteY9" fmla="*/ 12192 h 96012"/>
                  <a:gd name="connsiteX10" fmla="*/ 65818 w 77152"/>
                  <a:gd name="connsiteY10" fmla="*/ 18860 h 96012"/>
                  <a:gd name="connsiteX11" fmla="*/ 65913 w 77152"/>
                  <a:gd name="connsiteY11" fmla="*/ 19050 h 96012"/>
                  <a:gd name="connsiteX12" fmla="*/ 77153 w 77152"/>
                  <a:gd name="connsiteY12" fmla="*/ 9049 h 96012"/>
                  <a:gd name="connsiteX13" fmla="*/ 77057 w 77152"/>
                  <a:gd name="connsiteY13" fmla="*/ 8858 h 96012"/>
                  <a:gd name="connsiteX14" fmla="*/ 56388 w 77152"/>
                  <a:gd name="connsiteY14" fmla="*/ 0 h 9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152" h="96012">
                    <a:moveTo>
                      <a:pt x="56388" y="0"/>
                    </a:moveTo>
                    <a:cubicBezTo>
                      <a:pt x="45720" y="0"/>
                      <a:pt x="36195" y="4382"/>
                      <a:pt x="30289" y="12002"/>
                    </a:cubicBezTo>
                    <a:lnTo>
                      <a:pt x="32480" y="1333"/>
                    </a:lnTo>
                    <a:lnTo>
                      <a:pt x="32480" y="1143"/>
                    </a:lnTo>
                    <a:lnTo>
                      <a:pt x="18859" y="1143"/>
                    </a:lnTo>
                    <a:lnTo>
                      <a:pt x="0" y="95821"/>
                    </a:lnTo>
                    <a:lnTo>
                      <a:pt x="0" y="96012"/>
                    </a:lnTo>
                    <a:lnTo>
                      <a:pt x="13811" y="96012"/>
                    </a:lnTo>
                    <a:lnTo>
                      <a:pt x="25337" y="37910"/>
                    </a:lnTo>
                    <a:cubicBezTo>
                      <a:pt x="28289" y="22955"/>
                      <a:pt x="39719" y="12192"/>
                      <a:pt x="52578" y="12192"/>
                    </a:cubicBezTo>
                    <a:cubicBezTo>
                      <a:pt x="58103" y="12192"/>
                      <a:pt x="62389" y="14383"/>
                      <a:pt x="65818" y="18860"/>
                    </a:cubicBezTo>
                    <a:lnTo>
                      <a:pt x="65913" y="19050"/>
                    </a:lnTo>
                    <a:lnTo>
                      <a:pt x="77153" y="9049"/>
                    </a:lnTo>
                    <a:lnTo>
                      <a:pt x="77057" y="8858"/>
                    </a:lnTo>
                    <a:cubicBezTo>
                      <a:pt x="71914" y="2953"/>
                      <a:pt x="65151" y="0"/>
                      <a:pt x="56388" y="0"/>
                    </a:cubicBezTo>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26" name="Freeform: Shape 25">
                <a:extLst>
                  <a:ext uri="{FF2B5EF4-FFF2-40B4-BE49-F238E27FC236}">
                    <a16:creationId xmlns:a16="http://schemas.microsoft.com/office/drawing/2014/main" id="{883BA767-1FCE-4AB4-A819-21BEB1AE754B}"/>
                  </a:ext>
                </a:extLst>
              </p:cNvPr>
              <p:cNvSpPr/>
              <p:nvPr/>
            </p:nvSpPr>
            <p:spPr>
              <a:xfrm>
                <a:off x="5181941" y="2529393"/>
                <a:ext cx="84581" cy="94964"/>
              </a:xfrm>
              <a:custGeom>
                <a:avLst/>
                <a:gdLst>
                  <a:gd name="connsiteX0" fmla="*/ 18002 w 84581"/>
                  <a:gd name="connsiteY0" fmla="*/ 12097 h 94964"/>
                  <a:gd name="connsiteX1" fmla="*/ 18002 w 84581"/>
                  <a:gd name="connsiteY1" fmla="*/ 12287 h 94964"/>
                  <a:gd name="connsiteX2" fmla="*/ 65151 w 84581"/>
                  <a:gd name="connsiteY2" fmla="*/ 12287 h 94964"/>
                  <a:gd name="connsiteX3" fmla="*/ 2381 w 84581"/>
                  <a:gd name="connsiteY3" fmla="*/ 83248 h 94964"/>
                  <a:gd name="connsiteX4" fmla="*/ 2381 w 84581"/>
                  <a:gd name="connsiteY4" fmla="*/ 83344 h 94964"/>
                  <a:gd name="connsiteX5" fmla="*/ 0 w 84581"/>
                  <a:gd name="connsiteY5" fmla="*/ 94964 h 94964"/>
                  <a:gd name="connsiteX6" fmla="*/ 66865 w 84581"/>
                  <a:gd name="connsiteY6" fmla="*/ 94964 h 94964"/>
                  <a:gd name="connsiteX7" fmla="*/ 69247 w 84581"/>
                  <a:gd name="connsiteY7" fmla="*/ 82677 h 94964"/>
                  <a:gd name="connsiteX8" fmla="*/ 19240 w 84581"/>
                  <a:gd name="connsiteY8" fmla="*/ 82677 h 94964"/>
                  <a:gd name="connsiteX9" fmla="*/ 82201 w 84581"/>
                  <a:gd name="connsiteY9" fmla="*/ 11621 h 94964"/>
                  <a:gd name="connsiteX10" fmla="*/ 82296 w 84581"/>
                  <a:gd name="connsiteY10" fmla="*/ 11621 h 94964"/>
                  <a:gd name="connsiteX11" fmla="*/ 84582 w 84581"/>
                  <a:gd name="connsiteY11" fmla="*/ 0 h 94964"/>
                  <a:gd name="connsiteX12" fmla="*/ 20383 w 84581"/>
                  <a:gd name="connsiteY12" fmla="*/ 0 h 9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581" h="94964">
                    <a:moveTo>
                      <a:pt x="18002" y="12097"/>
                    </a:moveTo>
                    <a:lnTo>
                      <a:pt x="18002" y="12287"/>
                    </a:lnTo>
                    <a:lnTo>
                      <a:pt x="65151" y="12287"/>
                    </a:lnTo>
                    <a:lnTo>
                      <a:pt x="2381" y="83248"/>
                    </a:lnTo>
                    <a:lnTo>
                      <a:pt x="2381" y="83344"/>
                    </a:lnTo>
                    <a:lnTo>
                      <a:pt x="0" y="94964"/>
                    </a:lnTo>
                    <a:lnTo>
                      <a:pt x="66865" y="94964"/>
                    </a:lnTo>
                    <a:lnTo>
                      <a:pt x="69247" y="82677"/>
                    </a:lnTo>
                    <a:lnTo>
                      <a:pt x="19240" y="82677"/>
                    </a:lnTo>
                    <a:lnTo>
                      <a:pt x="82201" y="11621"/>
                    </a:lnTo>
                    <a:lnTo>
                      <a:pt x="82296" y="11621"/>
                    </a:lnTo>
                    <a:lnTo>
                      <a:pt x="84582" y="0"/>
                    </a:lnTo>
                    <a:lnTo>
                      <a:pt x="20383"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27" name="Freeform: Shape 26">
                <a:extLst>
                  <a:ext uri="{FF2B5EF4-FFF2-40B4-BE49-F238E27FC236}">
                    <a16:creationId xmlns:a16="http://schemas.microsoft.com/office/drawing/2014/main" id="{A99EAE24-233A-4DFF-A471-B82B9FB0FB83}"/>
                  </a:ext>
                </a:extLst>
              </p:cNvPr>
              <p:cNvSpPr/>
              <p:nvPr/>
            </p:nvSpPr>
            <p:spPr>
              <a:xfrm>
                <a:off x="5451023" y="2529393"/>
                <a:ext cx="32670" cy="94964"/>
              </a:xfrm>
              <a:custGeom>
                <a:avLst/>
                <a:gdLst>
                  <a:gd name="connsiteX0" fmla="*/ 0 w 32670"/>
                  <a:gd name="connsiteY0" fmla="*/ 94678 h 94964"/>
                  <a:gd name="connsiteX1" fmla="*/ 0 w 32670"/>
                  <a:gd name="connsiteY1" fmla="*/ 94964 h 94964"/>
                  <a:gd name="connsiteX2" fmla="*/ 13811 w 32670"/>
                  <a:gd name="connsiteY2" fmla="*/ 94964 h 94964"/>
                  <a:gd name="connsiteX3" fmla="*/ 32671 w 32670"/>
                  <a:gd name="connsiteY3" fmla="*/ 0 h 94964"/>
                  <a:gd name="connsiteX4" fmla="*/ 19050 w 32670"/>
                  <a:gd name="connsiteY4" fmla="*/ 0 h 94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0" h="94964">
                    <a:moveTo>
                      <a:pt x="0" y="94678"/>
                    </a:moveTo>
                    <a:lnTo>
                      <a:pt x="0" y="94964"/>
                    </a:lnTo>
                    <a:lnTo>
                      <a:pt x="13811" y="94964"/>
                    </a:lnTo>
                    <a:lnTo>
                      <a:pt x="32671" y="0"/>
                    </a:lnTo>
                    <a:lnTo>
                      <a:pt x="19050"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28" name="Freeform: Shape 27">
                <a:extLst>
                  <a:ext uri="{FF2B5EF4-FFF2-40B4-BE49-F238E27FC236}">
                    <a16:creationId xmlns:a16="http://schemas.microsoft.com/office/drawing/2014/main" id="{A51EA9FA-AB66-4314-9596-E68143C8BAE9}"/>
                  </a:ext>
                </a:extLst>
              </p:cNvPr>
              <p:cNvSpPr/>
              <p:nvPr/>
            </p:nvSpPr>
            <p:spPr>
              <a:xfrm>
                <a:off x="5580467" y="2486055"/>
                <a:ext cx="84200" cy="138207"/>
              </a:xfrm>
              <a:custGeom>
                <a:avLst/>
                <a:gdLst>
                  <a:gd name="connsiteX0" fmla="*/ 57912 w 84200"/>
                  <a:gd name="connsiteY0" fmla="*/ 42196 h 138207"/>
                  <a:gd name="connsiteX1" fmla="*/ 30861 w 84200"/>
                  <a:gd name="connsiteY1" fmla="*/ 52864 h 138207"/>
                  <a:gd name="connsiteX2" fmla="*/ 41624 w 84200"/>
                  <a:gd name="connsiteY2" fmla="*/ 0 h 138207"/>
                  <a:gd name="connsiteX3" fmla="*/ 27813 w 84200"/>
                  <a:gd name="connsiteY3" fmla="*/ 0 h 138207"/>
                  <a:gd name="connsiteX4" fmla="*/ 0 w 84200"/>
                  <a:gd name="connsiteY4" fmla="*/ 138208 h 138207"/>
                  <a:gd name="connsiteX5" fmla="*/ 13811 w 84200"/>
                  <a:gd name="connsiteY5" fmla="*/ 138208 h 138207"/>
                  <a:gd name="connsiteX6" fmla="*/ 25337 w 84200"/>
                  <a:gd name="connsiteY6" fmla="*/ 80105 h 138207"/>
                  <a:gd name="connsiteX7" fmla="*/ 53149 w 84200"/>
                  <a:gd name="connsiteY7" fmla="*/ 54388 h 138207"/>
                  <a:gd name="connsiteX8" fmla="*/ 70009 w 84200"/>
                  <a:gd name="connsiteY8" fmla="*/ 70866 h 138207"/>
                  <a:gd name="connsiteX9" fmla="*/ 69056 w 84200"/>
                  <a:gd name="connsiteY9" fmla="*/ 79629 h 138207"/>
                  <a:gd name="connsiteX10" fmla="*/ 57340 w 84200"/>
                  <a:gd name="connsiteY10" fmla="*/ 138113 h 138207"/>
                  <a:gd name="connsiteX11" fmla="*/ 71152 w 84200"/>
                  <a:gd name="connsiteY11" fmla="*/ 138113 h 138207"/>
                  <a:gd name="connsiteX12" fmla="*/ 83248 w 84200"/>
                  <a:gd name="connsiteY12" fmla="*/ 78296 h 138207"/>
                  <a:gd name="connsiteX13" fmla="*/ 84201 w 84200"/>
                  <a:gd name="connsiteY13" fmla="*/ 68866 h 138207"/>
                  <a:gd name="connsiteX14" fmla="*/ 57912 w 84200"/>
                  <a:gd name="connsiteY14" fmla="*/ 42196 h 13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200" h="138207">
                    <a:moveTo>
                      <a:pt x="57912" y="42196"/>
                    </a:moveTo>
                    <a:cubicBezTo>
                      <a:pt x="46577" y="42196"/>
                      <a:pt x="37719" y="45720"/>
                      <a:pt x="30861" y="52864"/>
                    </a:cubicBezTo>
                    <a:lnTo>
                      <a:pt x="41624" y="0"/>
                    </a:lnTo>
                    <a:lnTo>
                      <a:pt x="27813" y="0"/>
                    </a:lnTo>
                    <a:lnTo>
                      <a:pt x="0" y="138208"/>
                    </a:lnTo>
                    <a:lnTo>
                      <a:pt x="13811" y="138208"/>
                    </a:lnTo>
                    <a:lnTo>
                      <a:pt x="25337" y="80105"/>
                    </a:lnTo>
                    <a:cubicBezTo>
                      <a:pt x="30289" y="55626"/>
                      <a:pt x="49339" y="54388"/>
                      <a:pt x="53149" y="54388"/>
                    </a:cubicBezTo>
                    <a:cubicBezTo>
                      <a:pt x="63722" y="54388"/>
                      <a:pt x="70009" y="60579"/>
                      <a:pt x="70009" y="70866"/>
                    </a:cubicBezTo>
                    <a:cubicBezTo>
                      <a:pt x="70009" y="73247"/>
                      <a:pt x="69628" y="76391"/>
                      <a:pt x="69056" y="79629"/>
                    </a:cubicBezTo>
                    <a:lnTo>
                      <a:pt x="57340" y="138113"/>
                    </a:lnTo>
                    <a:lnTo>
                      <a:pt x="71152" y="138113"/>
                    </a:lnTo>
                    <a:lnTo>
                      <a:pt x="83248" y="78296"/>
                    </a:lnTo>
                    <a:cubicBezTo>
                      <a:pt x="83820" y="75152"/>
                      <a:pt x="84201" y="72390"/>
                      <a:pt x="84201" y="68866"/>
                    </a:cubicBezTo>
                    <a:cubicBezTo>
                      <a:pt x="84201" y="53054"/>
                      <a:pt x="73628" y="42196"/>
                      <a:pt x="57912" y="42196"/>
                    </a:cubicBezTo>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29" name="Freeform: Shape 28">
                <a:extLst>
                  <a:ext uri="{FF2B5EF4-FFF2-40B4-BE49-F238E27FC236}">
                    <a16:creationId xmlns:a16="http://schemas.microsoft.com/office/drawing/2014/main" id="{31E719FF-822C-4E9F-85AE-06028972FD9E}"/>
                  </a:ext>
                </a:extLst>
              </p:cNvPr>
              <p:cNvSpPr/>
              <p:nvPr/>
            </p:nvSpPr>
            <p:spPr>
              <a:xfrm>
                <a:off x="5497124" y="2528250"/>
                <a:ext cx="77057" cy="97154"/>
              </a:xfrm>
              <a:custGeom>
                <a:avLst/>
                <a:gdLst>
                  <a:gd name="connsiteX0" fmla="*/ 49625 w 77057"/>
                  <a:gd name="connsiteY0" fmla="*/ 0 h 97154"/>
                  <a:gd name="connsiteX1" fmla="*/ 1333 w 77057"/>
                  <a:gd name="connsiteY1" fmla="*/ 48482 h 97154"/>
                  <a:gd name="connsiteX2" fmla="*/ 0 w 77057"/>
                  <a:gd name="connsiteY2" fmla="*/ 63056 h 97154"/>
                  <a:gd name="connsiteX3" fmla="*/ 33338 w 77057"/>
                  <a:gd name="connsiteY3" fmla="*/ 97155 h 97154"/>
                  <a:gd name="connsiteX4" fmla="*/ 64960 w 77057"/>
                  <a:gd name="connsiteY4" fmla="*/ 83915 h 97154"/>
                  <a:gd name="connsiteX5" fmla="*/ 65056 w 77057"/>
                  <a:gd name="connsiteY5" fmla="*/ 83820 h 97154"/>
                  <a:gd name="connsiteX6" fmla="*/ 57055 w 77057"/>
                  <a:gd name="connsiteY6" fmla="*/ 74104 h 97154"/>
                  <a:gd name="connsiteX7" fmla="*/ 56864 w 77057"/>
                  <a:gd name="connsiteY7" fmla="*/ 73914 h 97154"/>
                  <a:gd name="connsiteX8" fmla="*/ 56674 w 77057"/>
                  <a:gd name="connsiteY8" fmla="*/ 74104 h 97154"/>
                  <a:gd name="connsiteX9" fmla="*/ 34004 w 77057"/>
                  <a:gd name="connsiteY9" fmla="*/ 84963 h 97154"/>
                  <a:gd name="connsiteX10" fmla="*/ 13716 w 77057"/>
                  <a:gd name="connsiteY10" fmla="*/ 62770 h 97154"/>
                  <a:gd name="connsiteX11" fmla="*/ 15240 w 77057"/>
                  <a:gd name="connsiteY11" fmla="*/ 48578 h 97154"/>
                  <a:gd name="connsiteX12" fmla="*/ 27432 w 77057"/>
                  <a:gd name="connsiteY12" fmla="*/ 21431 h 97154"/>
                  <a:gd name="connsiteX13" fmla="*/ 48196 w 77057"/>
                  <a:gd name="connsiteY13" fmla="*/ 12287 h 97154"/>
                  <a:gd name="connsiteX14" fmla="*/ 66580 w 77057"/>
                  <a:gd name="connsiteY14" fmla="*/ 22765 h 97154"/>
                  <a:gd name="connsiteX15" fmla="*/ 66675 w 77057"/>
                  <a:gd name="connsiteY15" fmla="*/ 22955 h 97154"/>
                  <a:gd name="connsiteX16" fmla="*/ 76867 w 77057"/>
                  <a:gd name="connsiteY16" fmla="*/ 14383 h 97154"/>
                  <a:gd name="connsiteX17" fmla="*/ 77057 w 77057"/>
                  <a:gd name="connsiteY17" fmla="*/ 14288 h 97154"/>
                  <a:gd name="connsiteX18" fmla="*/ 76962 w 77057"/>
                  <a:gd name="connsiteY18" fmla="*/ 14097 h 97154"/>
                  <a:gd name="connsiteX19" fmla="*/ 49625 w 77057"/>
                  <a:gd name="connsiteY19" fmla="*/ 0 h 9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057" h="97154">
                    <a:moveTo>
                      <a:pt x="49625" y="0"/>
                    </a:moveTo>
                    <a:cubicBezTo>
                      <a:pt x="24574" y="0"/>
                      <a:pt x="6953" y="17621"/>
                      <a:pt x="1333" y="48482"/>
                    </a:cubicBezTo>
                    <a:cubicBezTo>
                      <a:pt x="286" y="53626"/>
                      <a:pt x="0" y="59436"/>
                      <a:pt x="0" y="63056"/>
                    </a:cubicBezTo>
                    <a:cubicBezTo>
                      <a:pt x="0" y="84106"/>
                      <a:pt x="12763" y="97155"/>
                      <a:pt x="33338" y="97155"/>
                    </a:cubicBezTo>
                    <a:cubicBezTo>
                      <a:pt x="45339" y="97155"/>
                      <a:pt x="56197" y="92583"/>
                      <a:pt x="64960" y="83915"/>
                    </a:cubicBezTo>
                    <a:lnTo>
                      <a:pt x="65056" y="83820"/>
                    </a:lnTo>
                    <a:lnTo>
                      <a:pt x="57055" y="74104"/>
                    </a:lnTo>
                    <a:lnTo>
                      <a:pt x="56864" y="73914"/>
                    </a:lnTo>
                    <a:lnTo>
                      <a:pt x="56674" y="74104"/>
                    </a:lnTo>
                    <a:cubicBezTo>
                      <a:pt x="49339" y="81820"/>
                      <a:pt x="42767" y="84963"/>
                      <a:pt x="34004" y="84963"/>
                    </a:cubicBezTo>
                    <a:cubicBezTo>
                      <a:pt x="24193" y="84963"/>
                      <a:pt x="13716" y="79153"/>
                      <a:pt x="13716" y="62770"/>
                    </a:cubicBezTo>
                    <a:cubicBezTo>
                      <a:pt x="13716" y="57626"/>
                      <a:pt x="14288" y="53435"/>
                      <a:pt x="15240" y="48578"/>
                    </a:cubicBezTo>
                    <a:cubicBezTo>
                      <a:pt x="16764" y="40481"/>
                      <a:pt x="20098" y="29337"/>
                      <a:pt x="27432" y="21431"/>
                    </a:cubicBezTo>
                    <a:cubicBezTo>
                      <a:pt x="33338" y="15335"/>
                      <a:pt x="40291" y="12287"/>
                      <a:pt x="48196" y="12287"/>
                    </a:cubicBezTo>
                    <a:cubicBezTo>
                      <a:pt x="56483" y="12287"/>
                      <a:pt x="61627" y="15240"/>
                      <a:pt x="66580" y="22765"/>
                    </a:cubicBezTo>
                    <a:lnTo>
                      <a:pt x="66675" y="22955"/>
                    </a:lnTo>
                    <a:lnTo>
                      <a:pt x="76867" y="14383"/>
                    </a:lnTo>
                    <a:lnTo>
                      <a:pt x="77057" y="14288"/>
                    </a:lnTo>
                    <a:lnTo>
                      <a:pt x="76962" y="14097"/>
                    </a:lnTo>
                    <a:cubicBezTo>
                      <a:pt x="70104" y="4382"/>
                      <a:pt x="61627" y="0"/>
                      <a:pt x="49625" y="0"/>
                    </a:cubicBezTo>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30" name="Freeform: Shape 29">
                <a:extLst>
                  <a:ext uri="{FF2B5EF4-FFF2-40B4-BE49-F238E27FC236}">
                    <a16:creationId xmlns:a16="http://schemas.microsoft.com/office/drawing/2014/main" id="{2586F0AC-8910-42AB-8A86-C713CAD46DF4}"/>
                  </a:ext>
                </a:extLst>
              </p:cNvPr>
              <p:cNvSpPr/>
              <p:nvPr/>
            </p:nvSpPr>
            <p:spPr>
              <a:xfrm>
                <a:off x="5475216" y="2486150"/>
                <a:ext cx="17240" cy="17240"/>
              </a:xfrm>
              <a:custGeom>
                <a:avLst/>
                <a:gdLst>
                  <a:gd name="connsiteX0" fmla="*/ 0 w 17240"/>
                  <a:gd name="connsiteY0" fmla="*/ 17240 h 17240"/>
                  <a:gd name="connsiteX1" fmla="*/ 13811 w 17240"/>
                  <a:gd name="connsiteY1" fmla="*/ 17240 h 17240"/>
                  <a:gd name="connsiteX2" fmla="*/ 17240 w 17240"/>
                  <a:gd name="connsiteY2" fmla="*/ 0 h 17240"/>
                  <a:gd name="connsiteX3" fmla="*/ 3429 w 17240"/>
                  <a:gd name="connsiteY3" fmla="*/ 0 h 17240"/>
                </a:gdLst>
                <a:ahLst/>
                <a:cxnLst>
                  <a:cxn ang="0">
                    <a:pos x="connsiteX0" y="connsiteY0"/>
                  </a:cxn>
                  <a:cxn ang="0">
                    <a:pos x="connsiteX1" y="connsiteY1"/>
                  </a:cxn>
                  <a:cxn ang="0">
                    <a:pos x="connsiteX2" y="connsiteY2"/>
                  </a:cxn>
                  <a:cxn ang="0">
                    <a:pos x="connsiteX3" y="connsiteY3"/>
                  </a:cxn>
                </a:cxnLst>
                <a:rect l="l" t="t" r="r" b="b"/>
                <a:pathLst>
                  <a:path w="17240" h="17240">
                    <a:moveTo>
                      <a:pt x="0" y="17240"/>
                    </a:moveTo>
                    <a:lnTo>
                      <a:pt x="13811" y="17240"/>
                    </a:lnTo>
                    <a:lnTo>
                      <a:pt x="17240" y="0"/>
                    </a:lnTo>
                    <a:lnTo>
                      <a:pt x="3429"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31" name="Freeform: Shape 30">
                <a:extLst>
                  <a:ext uri="{FF2B5EF4-FFF2-40B4-BE49-F238E27FC236}">
                    <a16:creationId xmlns:a16="http://schemas.microsoft.com/office/drawing/2014/main" id="{4C8381DB-C9F4-499C-9974-931FF4DC52F0}"/>
                  </a:ext>
                </a:extLst>
              </p:cNvPr>
              <p:cNvSpPr/>
              <p:nvPr/>
            </p:nvSpPr>
            <p:spPr>
              <a:xfrm>
                <a:off x="5340818" y="2486150"/>
                <a:ext cx="17240" cy="17240"/>
              </a:xfrm>
              <a:custGeom>
                <a:avLst/>
                <a:gdLst>
                  <a:gd name="connsiteX0" fmla="*/ 0 w 17240"/>
                  <a:gd name="connsiteY0" fmla="*/ 17240 h 17240"/>
                  <a:gd name="connsiteX1" fmla="*/ 13811 w 17240"/>
                  <a:gd name="connsiteY1" fmla="*/ 17240 h 17240"/>
                  <a:gd name="connsiteX2" fmla="*/ 17240 w 17240"/>
                  <a:gd name="connsiteY2" fmla="*/ 0 h 17240"/>
                  <a:gd name="connsiteX3" fmla="*/ 3429 w 17240"/>
                  <a:gd name="connsiteY3" fmla="*/ 0 h 17240"/>
                </a:gdLst>
                <a:ahLst/>
                <a:cxnLst>
                  <a:cxn ang="0">
                    <a:pos x="connsiteX0" y="connsiteY0"/>
                  </a:cxn>
                  <a:cxn ang="0">
                    <a:pos x="connsiteX1" y="connsiteY1"/>
                  </a:cxn>
                  <a:cxn ang="0">
                    <a:pos x="connsiteX2" y="connsiteY2"/>
                  </a:cxn>
                  <a:cxn ang="0">
                    <a:pos x="connsiteX3" y="connsiteY3"/>
                  </a:cxn>
                </a:cxnLst>
                <a:rect l="l" t="t" r="r" b="b"/>
                <a:pathLst>
                  <a:path w="17240" h="17240">
                    <a:moveTo>
                      <a:pt x="0" y="17240"/>
                    </a:moveTo>
                    <a:lnTo>
                      <a:pt x="13811" y="17240"/>
                    </a:lnTo>
                    <a:lnTo>
                      <a:pt x="17240" y="0"/>
                    </a:lnTo>
                    <a:lnTo>
                      <a:pt x="3429"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32" name="Freeform: Shape 31">
                <a:extLst>
                  <a:ext uri="{FF2B5EF4-FFF2-40B4-BE49-F238E27FC236}">
                    <a16:creationId xmlns:a16="http://schemas.microsoft.com/office/drawing/2014/main" id="{3B101593-549D-4BA3-9497-FB6A8A70DFF3}"/>
                  </a:ext>
                </a:extLst>
              </p:cNvPr>
              <p:cNvSpPr/>
              <p:nvPr/>
            </p:nvSpPr>
            <p:spPr>
              <a:xfrm>
                <a:off x="5303957" y="2486150"/>
                <a:ext cx="17240" cy="17240"/>
              </a:xfrm>
              <a:custGeom>
                <a:avLst/>
                <a:gdLst>
                  <a:gd name="connsiteX0" fmla="*/ 0 w 17240"/>
                  <a:gd name="connsiteY0" fmla="*/ 17240 h 17240"/>
                  <a:gd name="connsiteX1" fmla="*/ 13811 w 17240"/>
                  <a:gd name="connsiteY1" fmla="*/ 17240 h 17240"/>
                  <a:gd name="connsiteX2" fmla="*/ 17240 w 17240"/>
                  <a:gd name="connsiteY2" fmla="*/ 0 h 17240"/>
                  <a:gd name="connsiteX3" fmla="*/ 3524 w 17240"/>
                  <a:gd name="connsiteY3" fmla="*/ 0 h 17240"/>
                </a:gdLst>
                <a:ahLst/>
                <a:cxnLst>
                  <a:cxn ang="0">
                    <a:pos x="connsiteX0" y="connsiteY0"/>
                  </a:cxn>
                  <a:cxn ang="0">
                    <a:pos x="connsiteX1" y="connsiteY1"/>
                  </a:cxn>
                  <a:cxn ang="0">
                    <a:pos x="connsiteX2" y="connsiteY2"/>
                  </a:cxn>
                  <a:cxn ang="0">
                    <a:pos x="connsiteX3" y="connsiteY3"/>
                  </a:cxn>
                </a:cxnLst>
                <a:rect l="l" t="t" r="r" b="b"/>
                <a:pathLst>
                  <a:path w="17240" h="17240">
                    <a:moveTo>
                      <a:pt x="0" y="17240"/>
                    </a:moveTo>
                    <a:lnTo>
                      <a:pt x="13811" y="17240"/>
                    </a:lnTo>
                    <a:lnTo>
                      <a:pt x="17240" y="0"/>
                    </a:lnTo>
                    <a:lnTo>
                      <a:pt x="3524"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33" name="Freeform: Shape 32">
                <a:extLst>
                  <a:ext uri="{FF2B5EF4-FFF2-40B4-BE49-F238E27FC236}">
                    <a16:creationId xmlns:a16="http://schemas.microsoft.com/office/drawing/2014/main" id="{8C6FF468-844C-4960-B332-0D0156F7C448}"/>
                  </a:ext>
                </a:extLst>
              </p:cNvPr>
              <p:cNvSpPr/>
              <p:nvPr/>
            </p:nvSpPr>
            <p:spPr>
              <a:xfrm>
                <a:off x="4806942" y="2486055"/>
                <a:ext cx="366426" cy="138303"/>
              </a:xfrm>
              <a:custGeom>
                <a:avLst/>
                <a:gdLst>
                  <a:gd name="connsiteX0" fmla="*/ 312325 w 366426"/>
                  <a:gd name="connsiteY0" fmla="*/ 53626 h 138303"/>
                  <a:gd name="connsiteX1" fmla="*/ 281273 w 366426"/>
                  <a:gd name="connsiteY1" fmla="*/ 53626 h 138303"/>
                  <a:gd name="connsiteX2" fmla="*/ 292132 w 366426"/>
                  <a:gd name="connsiteY2" fmla="*/ 0 h 138303"/>
                  <a:gd name="connsiteX3" fmla="*/ 27813 w 366426"/>
                  <a:gd name="connsiteY3" fmla="*/ 0 h 138303"/>
                  <a:gd name="connsiteX4" fmla="*/ 0 w 366426"/>
                  <a:gd name="connsiteY4" fmla="*/ 138303 h 138303"/>
                  <a:gd name="connsiteX5" fmla="*/ 105442 w 366426"/>
                  <a:gd name="connsiteY5" fmla="*/ 138303 h 138303"/>
                  <a:gd name="connsiteX6" fmla="*/ 112395 w 366426"/>
                  <a:gd name="connsiteY6" fmla="*/ 103727 h 138303"/>
                  <a:gd name="connsiteX7" fmla="*/ 50102 w 366426"/>
                  <a:gd name="connsiteY7" fmla="*/ 103727 h 138303"/>
                  <a:gd name="connsiteX8" fmla="*/ 53912 w 366426"/>
                  <a:gd name="connsiteY8" fmla="*/ 84677 h 138303"/>
                  <a:gd name="connsiteX9" fmla="*/ 116110 w 366426"/>
                  <a:gd name="connsiteY9" fmla="*/ 84677 h 138303"/>
                  <a:gd name="connsiteX10" fmla="*/ 122396 w 366426"/>
                  <a:gd name="connsiteY10" fmla="*/ 53626 h 138303"/>
                  <a:gd name="connsiteX11" fmla="*/ 60103 w 366426"/>
                  <a:gd name="connsiteY11" fmla="*/ 53626 h 138303"/>
                  <a:gd name="connsiteX12" fmla="*/ 63913 w 366426"/>
                  <a:gd name="connsiteY12" fmla="*/ 34576 h 138303"/>
                  <a:gd name="connsiteX13" fmla="*/ 162496 w 366426"/>
                  <a:gd name="connsiteY13" fmla="*/ 34576 h 138303"/>
                  <a:gd name="connsiteX14" fmla="*/ 141732 w 366426"/>
                  <a:gd name="connsiteY14" fmla="*/ 138303 h 138303"/>
                  <a:gd name="connsiteX15" fmla="*/ 184880 w 366426"/>
                  <a:gd name="connsiteY15" fmla="*/ 138303 h 138303"/>
                  <a:gd name="connsiteX16" fmla="*/ 205740 w 366426"/>
                  <a:gd name="connsiteY16" fmla="*/ 34576 h 138303"/>
                  <a:gd name="connsiteX17" fmla="*/ 242030 w 366426"/>
                  <a:gd name="connsiteY17" fmla="*/ 34576 h 138303"/>
                  <a:gd name="connsiteX18" fmla="*/ 221171 w 366426"/>
                  <a:gd name="connsiteY18" fmla="*/ 138303 h 138303"/>
                  <a:gd name="connsiteX19" fmla="*/ 264414 w 366426"/>
                  <a:gd name="connsiteY19" fmla="*/ 138303 h 138303"/>
                  <a:gd name="connsiteX20" fmla="*/ 275082 w 366426"/>
                  <a:gd name="connsiteY20" fmla="*/ 84677 h 138303"/>
                  <a:gd name="connsiteX21" fmla="*/ 306134 w 366426"/>
                  <a:gd name="connsiteY21" fmla="*/ 84677 h 138303"/>
                  <a:gd name="connsiteX22" fmla="*/ 295466 w 366426"/>
                  <a:gd name="connsiteY22" fmla="*/ 138303 h 138303"/>
                  <a:gd name="connsiteX23" fmla="*/ 338709 w 366426"/>
                  <a:gd name="connsiteY23" fmla="*/ 138303 h 138303"/>
                  <a:gd name="connsiteX24" fmla="*/ 366427 w 366426"/>
                  <a:gd name="connsiteY24" fmla="*/ 0 h 138303"/>
                  <a:gd name="connsiteX25" fmla="*/ 323279 w 366426"/>
                  <a:gd name="connsiteY25" fmla="*/ 0 h 13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6426" h="138303">
                    <a:moveTo>
                      <a:pt x="312325" y="53626"/>
                    </a:moveTo>
                    <a:lnTo>
                      <a:pt x="281273" y="53626"/>
                    </a:lnTo>
                    <a:lnTo>
                      <a:pt x="292132" y="0"/>
                    </a:lnTo>
                    <a:lnTo>
                      <a:pt x="27813" y="0"/>
                    </a:lnTo>
                    <a:lnTo>
                      <a:pt x="0" y="138303"/>
                    </a:lnTo>
                    <a:lnTo>
                      <a:pt x="105442" y="138303"/>
                    </a:lnTo>
                    <a:lnTo>
                      <a:pt x="112395" y="103727"/>
                    </a:lnTo>
                    <a:lnTo>
                      <a:pt x="50102" y="103727"/>
                    </a:lnTo>
                    <a:lnTo>
                      <a:pt x="53912" y="84677"/>
                    </a:lnTo>
                    <a:lnTo>
                      <a:pt x="116110" y="84677"/>
                    </a:lnTo>
                    <a:lnTo>
                      <a:pt x="122396" y="53626"/>
                    </a:lnTo>
                    <a:lnTo>
                      <a:pt x="60103" y="53626"/>
                    </a:lnTo>
                    <a:lnTo>
                      <a:pt x="63913" y="34576"/>
                    </a:lnTo>
                    <a:lnTo>
                      <a:pt x="162496" y="34576"/>
                    </a:lnTo>
                    <a:lnTo>
                      <a:pt x="141732" y="138303"/>
                    </a:lnTo>
                    <a:lnTo>
                      <a:pt x="184880" y="138303"/>
                    </a:lnTo>
                    <a:lnTo>
                      <a:pt x="205740" y="34576"/>
                    </a:lnTo>
                    <a:lnTo>
                      <a:pt x="242030" y="34576"/>
                    </a:lnTo>
                    <a:lnTo>
                      <a:pt x="221171" y="138303"/>
                    </a:lnTo>
                    <a:lnTo>
                      <a:pt x="264414" y="138303"/>
                    </a:lnTo>
                    <a:lnTo>
                      <a:pt x="275082" y="84677"/>
                    </a:lnTo>
                    <a:lnTo>
                      <a:pt x="306134" y="84677"/>
                    </a:lnTo>
                    <a:lnTo>
                      <a:pt x="295466" y="138303"/>
                    </a:lnTo>
                    <a:lnTo>
                      <a:pt x="338709" y="138303"/>
                    </a:lnTo>
                    <a:lnTo>
                      <a:pt x="366427" y="0"/>
                    </a:lnTo>
                    <a:lnTo>
                      <a:pt x="323279" y="0"/>
                    </a:lnTo>
                    <a:close/>
                  </a:path>
                </a:pathLst>
              </a:custGeom>
              <a:grp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grpSp>
      </p:grpSp>
      <p:sp>
        <p:nvSpPr>
          <p:cNvPr id="43" name="Freeform: Shape 42">
            <a:extLst>
              <a:ext uri="{FF2B5EF4-FFF2-40B4-BE49-F238E27FC236}">
                <a16:creationId xmlns:a16="http://schemas.microsoft.com/office/drawing/2014/main" id="{839DD87D-BC07-4087-ADB0-ED8B64CFD8E1}"/>
              </a:ext>
            </a:extLst>
          </p:cNvPr>
          <p:cNvSpPr/>
          <p:nvPr userDrawn="1"/>
        </p:nvSpPr>
        <p:spPr>
          <a:xfrm>
            <a:off x="2751112" y="3212019"/>
            <a:ext cx="406520" cy="406372"/>
          </a:xfrm>
          <a:custGeom>
            <a:avLst/>
            <a:gdLst>
              <a:gd name="connsiteX0" fmla="*/ 0 w 262890"/>
              <a:gd name="connsiteY0" fmla="*/ 0 h 262794"/>
              <a:gd name="connsiteX1" fmla="*/ 262890 w 262890"/>
              <a:gd name="connsiteY1" fmla="*/ 262795 h 262794"/>
              <a:gd name="connsiteX2" fmla="*/ 262890 w 262890"/>
              <a:gd name="connsiteY2" fmla="*/ 0 h 262794"/>
            </a:gdLst>
            <a:ahLst/>
            <a:cxnLst>
              <a:cxn ang="0">
                <a:pos x="connsiteX0" y="connsiteY0"/>
              </a:cxn>
              <a:cxn ang="0">
                <a:pos x="connsiteX1" y="connsiteY1"/>
              </a:cxn>
              <a:cxn ang="0">
                <a:pos x="connsiteX2" y="connsiteY2"/>
              </a:cxn>
            </a:cxnLst>
            <a:rect l="l" t="t" r="r" b="b"/>
            <a:pathLst>
              <a:path w="262890" h="262794">
                <a:moveTo>
                  <a:pt x="0" y="0"/>
                </a:moveTo>
                <a:lnTo>
                  <a:pt x="262890" y="262795"/>
                </a:lnTo>
                <a:lnTo>
                  <a:pt x="262890" y="0"/>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44" name="Freeform: Shape 43">
            <a:extLst>
              <a:ext uri="{FF2B5EF4-FFF2-40B4-BE49-F238E27FC236}">
                <a16:creationId xmlns:a16="http://schemas.microsoft.com/office/drawing/2014/main" id="{5A958F0F-4CBA-43EE-822E-F66177B6197F}"/>
              </a:ext>
            </a:extLst>
          </p:cNvPr>
          <p:cNvSpPr/>
          <p:nvPr userDrawn="1"/>
        </p:nvSpPr>
        <p:spPr>
          <a:xfrm>
            <a:off x="1825542" y="2459811"/>
            <a:ext cx="281470" cy="281618"/>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45" name="Freeform: Shape 44">
            <a:extLst>
              <a:ext uri="{FF2B5EF4-FFF2-40B4-BE49-F238E27FC236}">
                <a16:creationId xmlns:a16="http://schemas.microsoft.com/office/drawing/2014/main" id="{3C19BE88-67DE-4198-A85F-3C563471A682}"/>
              </a:ext>
            </a:extLst>
          </p:cNvPr>
          <p:cNvSpPr/>
          <p:nvPr userDrawn="1"/>
        </p:nvSpPr>
        <p:spPr>
          <a:xfrm>
            <a:off x="2420150" y="1963002"/>
            <a:ext cx="732030" cy="732029"/>
          </a:xfrm>
          <a:custGeom>
            <a:avLst/>
            <a:gdLst>
              <a:gd name="connsiteX0" fmla="*/ 473393 w 473392"/>
              <a:gd name="connsiteY0" fmla="*/ 0 h 473392"/>
              <a:gd name="connsiteX1" fmla="*/ 0 w 473392"/>
              <a:gd name="connsiteY1" fmla="*/ 0 h 473392"/>
              <a:gd name="connsiteX2" fmla="*/ 473393 w 473392"/>
              <a:gd name="connsiteY2" fmla="*/ 473393 h 473392"/>
            </a:gdLst>
            <a:ahLst/>
            <a:cxnLst>
              <a:cxn ang="0">
                <a:pos x="connsiteX0" y="connsiteY0"/>
              </a:cxn>
              <a:cxn ang="0">
                <a:pos x="connsiteX1" y="connsiteY1"/>
              </a:cxn>
              <a:cxn ang="0">
                <a:pos x="connsiteX2" y="connsiteY2"/>
              </a:cxn>
            </a:cxnLst>
            <a:rect l="l" t="t" r="r" b="b"/>
            <a:pathLst>
              <a:path w="473392" h="473392">
                <a:moveTo>
                  <a:pt x="473393" y="0"/>
                </a:moveTo>
                <a:lnTo>
                  <a:pt x="0" y="0"/>
                </a:lnTo>
                <a:lnTo>
                  <a:pt x="473393" y="473393"/>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46" name="Freeform: Shape 45">
            <a:extLst>
              <a:ext uri="{FF2B5EF4-FFF2-40B4-BE49-F238E27FC236}">
                <a16:creationId xmlns:a16="http://schemas.microsoft.com/office/drawing/2014/main" id="{C3ADC47E-CC17-4672-9287-14AE49B4F09A}"/>
              </a:ext>
            </a:extLst>
          </p:cNvPr>
          <p:cNvSpPr/>
          <p:nvPr userDrawn="1"/>
        </p:nvSpPr>
        <p:spPr>
          <a:xfrm>
            <a:off x="2147959" y="2454361"/>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47" name="Freeform: Shape 46">
            <a:extLst>
              <a:ext uri="{FF2B5EF4-FFF2-40B4-BE49-F238E27FC236}">
                <a16:creationId xmlns:a16="http://schemas.microsoft.com/office/drawing/2014/main" id="{1B79D6BA-523A-4815-A80F-AD24B07EB1A8}"/>
              </a:ext>
            </a:extLst>
          </p:cNvPr>
          <p:cNvSpPr/>
          <p:nvPr userDrawn="1"/>
        </p:nvSpPr>
        <p:spPr>
          <a:xfrm>
            <a:off x="2745956" y="2764112"/>
            <a:ext cx="406372" cy="406518"/>
          </a:xfrm>
          <a:custGeom>
            <a:avLst/>
            <a:gdLst>
              <a:gd name="connsiteX0" fmla="*/ 0 w 262794"/>
              <a:gd name="connsiteY0" fmla="*/ 0 h 262889"/>
              <a:gd name="connsiteX1" fmla="*/ 0 w 262794"/>
              <a:gd name="connsiteY1" fmla="*/ 262890 h 262889"/>
              <a:gd name="connsiteX2" fmla="*/ 262795 w 262794"/>
              <a:gd name="connsiteY2" fmla="*/ 262890 h 262889"/>
            </a:gdLst>
            <a:ahLst/>
            <a:cxnLst>
              <a:cxn ang="0">
                <a:pos x="connsiteX0" y="connsiteY0"/>
              </a:cxn>
              <a:cxn ang="0">
                <a:pos x="connsiteX1" y="connsiteY1"/>
              </a:cxn>
              <a:cxn ang="0">
                <a:pos x="connsiteX2" y="connsiteY2"/>
              </a:cxn>
            </a:cxnLst>
            <a:rect l="l" t="t" r="r" b="b"/>
            <a:pathLst>
              <a:path w="262794" h="262889">
                <a:moveTo>
                  <a:pt x="0" y="0"/>
                </a:moveTo>
                <a:lnTo>
                  <a:pt x="0" y="262890"/>
                </a:lnTo>
                <a:lnTo>
                  <a:pt x="262795" y="262890"/>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48" name="Freeform: Shape 47">
            <a:extLst>
              <a:ext uri="{FF2B5EF4-FFF2-40B4-BE49-F238E27FC236}">
                <a16:creationId xmlns:a16="http://schemas.microsoft.com/office/drawing/2014/main" id="{959DDFF7-C663-4796-970E-DF4520EB707F}"/>
              </a:ext>
            </a:extLst>
          </p:cNvPr>
          <p:cNvSpPr/>
          <p:nvPr userDrawn="1"/>
        </p:nvSpPr>
        <p:spPr>
          <a:xfrm>
            <a:off x="3193717" y="2291017"/>
            <a:ext cx="406518" cy="406518"/>
          </a:xfrm>
          <a:custGeom>
            <a:avLst/>
            <a:gdLst>
              <a:gd name="connsiteX0" fmla="*/ 0 w 262889"/>
              <a:gd name="connsiteY0" fmla="*/ 0 h 262889"/>
              <a:gd name="connsiteX1" fmla="*/ 0 w 262889"/>
              <a:gd name="connsiteY1" fmla="*/ 262890 h 262889"/>
              <a:gd name="connsiteX2" fmla="*/ 262890 w 262889"/>
              <a:gd name="connsiteY2" fmla="*/ 262890 h 262889"/>
            </a:gdLst>
            <a:ahLst/>
            <a:cxnLst>
              <a:cxn ang="0">
                <a:pos x="connsiteX0" y="connsiteY0"/>
              </a:cxn>
              <a:cxn ang="0">
                <a:pos x="connsiteX1" y="connsiteY1"/>
              </a:cxn>
              <a:cxn ang="0">
                <a:pos x="connsiteX2" y="connsiteY2"/>
              </a:cxn>
            </a:cxnLst>
            <a:rect l="l" t="t" r="r" b="b"/>
            <a:pathLst>
              <a:path w="262889" h="262889">
                <a:moveTo>
                  <a:pt x="0" y="0"/>
                </a:moveTo>
                <a:lnTo>
                  <a:pt x="0" y="262890"/>
                </a:lnTo>
                <a:lnTo>
                  <a:pt x="262890" y="262890"/>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
        <p:nvSpPr>
          <p:cNvPr id="49" name="Freeform: Shape 48">
            <a:extLst>
              <a:ext uri="{FF2B5EF4-FFF2-40B4-BE49-F238E27FC236}">
                <a16:creationId xmlns:a16="http://schemas.microsoft.com/office/drawing/2014/main" id="{307C9F06-C5AF-4F23-9267-F34E8722BE01}"/>
              </a:ext>
            </a:extLst>
          </p:cNvPr>
          <p:cNvSpPr/>
          <p:nvPr userDrawn="1"/>
        </p:nvSpPr>
        <p:spPr>
          <a:xfrm>
            <a:off x="3189740" y="1525109"/>
            <a:ext cx="406518" cy="406667"/>
          </a:xfrm>
          <a:custGeom>
            <a:avLst/>
            <a:gdLst>
              <a:gd name="connsiteX0" fmla="*/ 262890 w 262889"/>
              <a:gd name="connsiteY0" fmla="*/ 0 h 262985"/>
              <a:gd name="connsiteX1" fmla="*/ 0 w 262889"/>
              <a:gd name="connsiteY1" fmla="*/ 262985 h 262985"/>
              <a:gd name="connsiteX2" fmla="*/ 262890 w 262889"/>
              <a:gd name="connsiteY2" fmla="*/ 262985 h 262985"/>
            </a:gdLst>
            <a:ahLst/>
            <a:cxnLst>
              <a:cxn ang="0">
                <a:pos x="connsiteX0" y="connsiteY0"/>
              </a:cxn>
              <a:cxn ang="0">
                <a:pos x="connsiteX1" y="connsiteY1"/>
              </a:cxn>
              <a:cxn ang="0">
                <a:pos x="connsiteX2" y="connsiteY2"/>
              </a:cxn>
            </a:cxnLst>
            <a:rect l="l" t="t" r="r" b="b"/>
            <a:pathLst>
              <a:path w="262889" h="262985">
                <a:moveTo>
                  <a:pt x="262890" y="0"/>
                </a:moveTo>
                <a:lnTo>
                  <a:pt x="0" y="262985"/>
                </a:lnTo>
                <a:lnTo>
                  <a:pt x="262890" y="262985"/>
                </a:lnTo>
                <a:close/>
              </a:path>
            </a:pathLst>
          </a:custGeom>
          <a:solidFill>
            <a:schemeClr val="bg1"/>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mn-cs"/>
            </a:endParaRPr>
          </a:p>
        </p:txBody>
      </p:sp>
    </p:spTree>
    <p:extLst>
      <p:ext uri="{BB962C8B-B14F-4D97-AF65-F5344CB8AC3E}">
        <p14:creationId xmlns:p14="http://schemas.microsoft.com/office/powerpoint/2010/main" val="349125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cover+Title">
    <p:bg>
      <p:bgPr>
        <a:solidFill>
          <a:schemeClr val="accent1">
            <a:lumMod val="5000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4BF579C-41AD-4FB0-899F-C4F7E447D948}"/>
              </a:ext>
            </a:extLst>
          </p:cNvPr>
          <p:cNvSpPr>
            <a:spLocks noGrp="1"/>
          </p:cNvSpPr>
          <p:nvPr>
            <p:ph type="pic" sz="quarter" idx="10" hasCustomPrompt="1"/>
          </p:nvPr>
        </p:nvSpPr>
        <p:spPr>
          <a:xfrm>
            <a:off x="0" y="0"/>
            <a:ext cx="9144000" cy="5143500"/>
          </a:xfrm>
          <a:prstGeom prst="rect">
            <a:avLst/>
          </a:prstGeom>
        </p:spPr>
        <p:txBody>
          <a:bodyPr bIns="648000" anchor="ctr"/>
          <a:lstStyle>
            <a:lvl1pPr marL="0" indent="0" algn="ctr">
              <a:buNone/>
              <a:defRPr sz="1500">
                <a:solidFill>
                  <a:schemeClr val="bg1"/>
                </a:solidFill>
                <a:latin typeface="Gotham Book" pitchFamily="50" charset="0"/>
              </a:defRPr>
            </a:lvl1pPr>
          </a:lstStyle>
          <a:p>
            <a:r>
              <a:rPr lang="en-US"/>
              <a:t>Add image </a:t>
            </a:r>
          </a:p>
          <a:p>
            <a:r>
              <a:rPr lang="en-US"/>
              <a:t>(with 50% transparency)</a:t>
            </a:r>
          </a:p>
        </p:txBody>
      </p:sp>
      <p:sp>
        <p:nvSpPr>
          <p:cNvPr id="15" name="Text Placeholder 14">
            <a:extLst>
              <a:ext uri="{FF2B5EF4-FFF2-40B4-BE49-F238E27FC236}">
                <a16:creationId xmlns:a16="http://schemas.microsoft.com/office/drawing/2014/main" id="{FF14E765-308F-41FB-9C01-849C3414AA03}"/>
              </a:ext>
            </a:extLst>
          </p:cNvPr>
          <p:cNvSpPr>
            <a:spLocks noGrp="1"/>
          </p:cNvSpPr>
          <p:nvPr>
            <p:ph type="body" sz="quarter" idx="13" hasCustomPrompt="1"/>
          </p:nvPr>
        </p:nvSpPr>
        <p:spPr>
          <a:xfrm>
            <a:off x="606866" y="3994209"/>
            <a:ext cx="1912906" cy="302279"/>
          </a:xfrm>
          <a:prstGeom prst="roundRect">
            <a:avLst>
              <a:gd name="adj" fmla="val 22166"/>
            </a:avLst>
          </a:prstGeom>
          <a:solidFill>
            <a:schemeClr val="accent1"/>
          </a:solidFill>
        </p:spPr>
        <p:txBody>
          <a:bodyPr anchor="ctr"/>
          <a:lstStyle>
            <a:lvl1pPr marL="0" indent="0">
              <a:buNone/>
              <a:defRPr sz="1050" b="1" cap="all" spc="225"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Date</a:t>
            </a:r>
            <a:endParaRPr lang="sr-Latn-RS"/>
          </a:p>
        </p:txBody>
      </p:sp>
      <p:sp>
        <p:nvSpPr>
          <p:cNvPr id="10" name="Text Placeholder 9">
            <a:extLst>
              <a:ext uri="{FF2B5EF4-FFF2-40B4-BE49-F238E27FC236}">
                <a16:creationId xmlns:a16="http://schemas.microsoft.com/office/drawing/2014/main" id="{DB37F009-13C1-44B4-8BD4-6E099D680869}"/>
              </a:ext>
            </a:extLst>
          </p:cNvPr>
          <p:cNvSpPr>
            <a:spLocks noGrp="1"/>
          </p:cNvSpPr>
          <p:nvPr>
            <p:ph type="body" sz="quarter" idx="11" hasCustomPrompt="1"/>
          </p:nvPr>
        </p:nvSpPr>
        <p:spPr>
          <a:xfrm>
            <a:off x="521549" y="2552537"/>
            <a:ext cx="4472726" cy="283348"/>
          </a:xfrm>
          <a:prstGeom prst="rect">
            <a:avLst/>
          </a:prstGeom>
        </p:spPr>
        <p:txBody>
          <a:bodyPr anchor="b"/>
          <a:lstStyle>
            <a:lvl1pPr marL="0" indent="0">
              <a:spcBef>
                <a:spcPts val="0"/>
              </a:spcBef>
              <a:buNone/>
              <a:defRPr sz="105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
        <p:nvSpPr>
          <p:cNvPr id="13" name="Text Placeholder 19">
            <a:extLst>
              <a:ext uri="{FF2B5EF4-FFF2-40B4-BE49-F238E27FC236}">
                <a16:creationId xmlns:a16="http://schemas.microsoft.com/office/drawing/2014/main" id="{2F6D54EC-C5D1-4B3B-9702-D85ED2A22561}"/>
              </a:ext>
            </a:extLst>
          </p:cNvPr>
          <p:cNvSpPr>
            <a:spLocks noGrp="1"/>
          </p:cNvSpPr>
          <p:nvPr>
            <p:ph type="body" sz="quarter" idx="12" hasCustomPrompt="1"/>
          </p:nvPr>
        </p:nvSpPr>
        <p:spPr>
          <a:xfrm>
            <a:off x="521550" y="2835884"/>
            <a:ext cx="6688876" cy="915870"/>
          </a:xfrm>
          <a:prstGeom prst="rect">
            <a:avLst/>
          </a:prstGeom>
        </p:spPr>
        <p:txBody>
          <a:bodyPr anchor="t"/>
          <a:lstStyle>
            <a:lvl1pPr marL="0" indent="0">
              <a:lnSpc>
                <a:spcPct val="90000"/>
              </a:lnSpc>
              <a:spcBef>
                <a:spcPts val="0"/>
              </a:spcBef>
              <a:buNone/>
              <a:defRPr sz="3000" i="1" cap="none" baseline="0">
                <a:solidFill>
                  <a:srgbClr val="FFFF67"/>
                </a:solidFill>
                <a:latin typeface="Gotham Black" pitchFamily="50" charset="0"/>
              </a:defRPr>
            </a:lvl1pPr>
          </a:lstStyle>
          <a:p>
            <a:pPr lvl="0"/>
            <a:r>
              <a:rPr lang="en-US"/>
              <a:t>Text</a:t>
            </a:r>
            <a:endParaRPr lang="sr-Latn-RS"/>
          </a:p>
        </p:txBody>
      </p:sp>
    </p:spTree>
    <p:extLst>
      <p:ext uri="{BB962C8B-B14F-4D97-AF65-F5344CB8AC3E}">
        <p14:creationId xmlns:p14="http://schemas.microsoft.com/office/powerpoint/2010/main" val="3314758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mage cover+Title">
    <p:bg>
      <p:bgPr>
        <a:solidFill>
          <a:schemeClr val="accent1">
            <a:lumMod val="5000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4BF579C-41AD-4FB0-899F-C4F7E447D948}"/>
              </a:ext>
            </a:extLst>
          </p:cNvPr>
          <p:cNvSpPr>
            <a:spLocks noGrp="1"/>
          </p:cNvSpPr>
          <p:nvPr>
            <p:ph type="pic" sz="quarter" idx="10" hasCustomPrompt="1"/>
          </p:nvPr>
        </p:nvSpPr>
        <p:spPr>
          <a:xfrm>
            <a:off x="0" y="0"/>
            <a:ext cx="9144000" cy="5143500"/>
          </a:xfrm>
          <a:prstGeom prst="rect">
            <a:avLst/>
          </a:prstGeom>
        </p:spPr>
        <p:txBody>
          <a:bodyPr bIns="648000" anchor="ctr"/>
          <a:lstStyle>
            <a:lvl1pPr marL="0" indent="0" algn="ctr">
              <a:buNone/>
              <a:defRPr sz="1500">
                <a:solidFill>
                  <a:schemeClr val="bg1"/>
                </a:solidFill>
                <a:latin typeface="Gotham Book" pitchFamily="50" charset="0"/>
              </a:defRPr>
            </a:lvl1pPr>
          </a:lstStyle>
          <a:p>
            <a:r>
              <a:rPr lang="en-US"/>
              <a:t>Add image </a:t>
            </a:r>
          </a:p>
          <a:p>
            <a:r>
              <a:rPr lang="en-US"/>
              <a:t>(with 50% transparency)</a:t>
            </a:r>
          </a:p>
        </p:txBody>
      </p:sp>
      <p:sp>
        <p:nvSpPr>
          <p:cNvPr id="15" name="Text Placeholder 14">
            <a:extLst>
              <a:ext uri="{FF2B5EF4-FFF2-40B4-BE49-F238E27FC236}">
                <a16:creationId xmlns:a16="http://schemas.microsoft.com/office/drawing/2014/main" id="{FF14E765-308F-41FB-9C01-849C3414AA03}"/>
              </a:ext>
            </a:extLst>
          </p:cNvPr>
          <p:cNvSpPr>
            <a:spLocks noGrp="1"/>
          </p:cNvSpPr>
          <p:nvPr>
            <p:ph type="body" sz="quarter" idx="13" hasCustomPrompt="1"/>
          </p:nvPr>
        </p:nvSpPr>
        <p:spPr>
          <a:xfrm>
            <a:off x="606866" y="3994209"/>
            <a:ext cx="1912906" cy="302279"/>
          </a:xfrm>
          <a:prstGeom prst="roundRect">
            <a:avLst>
              <a:gd name="adj" fmla="val 22166"/>
            </a:avLst>
          </a:prstGeom>
          <a:solidFill>
            <a:schemeClr val="accent1"/>
          </a:solidFill>
        </p:spPr>
        <p:txBody>
          <a:bodyPr anchor="ctr"/>
          <a:lstStyle>
            <a:lvl1pPr marL="0" indent="0">
              <a:buNone/>
              <a:defRPr sz="1050" b="1" cap="all" spc="225"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Date</a:t>
            </a:r>
            <a:endParaRPr lang="sr-Latn-RS"/>
          </a:p>
        </p:txBody>
      </p:sp>
      <p:sp>
        <p:nvSpPr>
          <p:cNvPr id="10" name="Text Placeholder 9">
            <a:extLst>
              <a:ext uri="{FF2B5EF4-FFF2-40B4-BE49-F238E27FC236}">
                <a16:creationId xmlns:a16="http://schemas.microsoft.com/office/drawing/2014/main" id="{DB37F009-13C1-44B4-8BD4-6E099D680869}"/>
              </a:ext>
            </a:extLst>
          </p:cNvPr>
          <p:cNvSpPr>
            <a:spLocks noGrp="1"/>
          </p:cNvSpPr>
          <p:nvPr>
            <p:ph type="body" sz="quarter" idx="11" hasCustomPrompt="1"/>
          </p:nvPr>
        </p:nvSpPr>
        <p:spPr>
          <a:xfrm>
            <a:off x="521549" y="2552537"/>
            <a:ext cx="4472726" cy="283348"/>
          </a:xfrm>
          <a:prstGeom prst="rect">
            <a:avLst/>
          </a:prstGeom>
        </p:spPr>
        <p:txBody>
          <a:bodyPr anchor="b"/>
          <a:lstStyle>
            <a:lvl1pPr marL="0" indent="0">
              <a:spcBef>
                <a:spcPts val="0"/>
              </a:spcBef>
              <a:buNone/>
              <a:defRPr sz="105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
        <p:nvSpPr>
          <p:cNvPr id="13" name="Text Placeholder 19">
            <a:extLst>
              <a:ext uri="{FF2B5EF4-FFF2-40B4-BE49-F238E27FC236}">
                <a16:creationId xmlns:a16="http://schemas.microsoft.com/office/drawing/2014/main" id="{2F6D54EC-C5D1-4B3B-9702-D85ED2A22561}"/>
              </a:ext>
            </a:extLst>
          </p:cNvPr>
          <p:cNvSpPr>
            <a:spLocks noGrp="1"/>
          </p:cNvSpPr>
          <p:nvPr>
            <p:ph type="body" sz="quarter" idx="12" hasCustomPrompt="1"/>
          </p:nvPr>
        </p:nvSpPr>
        <p:spPr>
          <a:xfrm>
            <a:off x="521550" y="2835884"/>
            <a:ext cx="6688876" cy="915870"/>
          </a:xfrm>
          <a:prstGeom prst="rect">
            <a:avLst/>
          </a:prstGeom>
        </p:spPr>
        <p:txBody>
          <a:bodyPr anchor="t"/>
          <a:lstStyle>
            <a:lvl1pPr marL="0" indent="0">
              <a:lnSpc>
                <a:spcPct val="90000"/>
              </a:lnSpc>
              <a:spcBef>
                <a:spcPts val="0"/>
              </a:spcBef>
              <a:buNone/>
              <a:defRPr sz="3000" i="1" cap="none" baseline="0">
                <a:solidFill>
                  <a:srgbClr val="FFFF67"/>
                </a:solidFill>
                <a:latin typeface="Gotham Black" pitchFamily="50" charset="0"/>
              </a:defRPr>
            </a:lvl1pPr>
          </a:lstStyle>
          <a:p>
            <a:pPr lvl="0"/>
            <a:r>
              <a:rPr lang="en-US"/>
              <a:t>Text</a:t>
            </a:r>
            <a:endParaRPr lang="sr-Latn-RS"/>
          </a:p>
        </p:txBody>
      </p:sp>
      <p:sp>
        <p:nvSpPr>
          <p:cNvPr id="6" name="Text Placeholder 14">
            <a:extLst>
              <a:ext uri="{FF2B5EF4-FFF2-40B4-BE49-F238E27FC236}">
                <a16:creationId xmlns:a16="http://schemas.microsoft.com/office/drawing/2014/main" id="{39D49CF7-7A3B-47CE-8DB3-1EBCF33FB9EE}"/>
              </a:ext>
            </a:extLst>
          </p:cNvPr>
          <p:cNvSpPr>
            <a:spLocks noGrp="1"/>
          </p:cNvSpPr>
          <p:nvPr>
            <p:ph type="body" sz="quarter" idx="14" hasCustomPrompt="1"/>
          </p:nvPr>
        </p:nvSpPr>
        <p:spPr>
          <a:xfrm>
            <a:off x="606865" y="4417714"/>
            <a:ext cx="1912906" cy="302279"/>
          </a:xfrm>
          <a:prstGeom prst="roundRect">
            <a:avLst>
              <a:gd name="adj" fmla="val 22166"/>
            </a:avLst>
          </a:prstGeom>
          <a:solidFill>
            <a:schemeClr val="accent2"/>
          </a:solidFill>
          <a:ln>
            <a:noFill/>
          </a:ln>
        </p:spPr>
        <p:txBody>
          <a:bodyPr anchor="ctr"/>
          <a:lstStyle>
            <a:lvl1pPr marL="0" indent="0">
              <a:buNone/>
              <a:defRPr sz="1050" b="1" cap="all" spc="225" baseline="0">
                <a:solidFill>
                  <a:srgbClr val="1F407A"/>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confidential</a:t>
            </a:r>
            <a:endParaRPr lang="sr-Latn-RS"/>
          </a:p>
        </p:txBody>
      </p:sp>
    </p:spTree>
    <p:extLst>
      <p:ext uri="{BB962C8B-B14F-4D97-AF65-F5344CB8AC3E}">
        <p14:creationId xmlns:p14="http://schemas.microsoft.com/office/powerpoint/2010/main" val="22312726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dditional logo cover">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010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Additional logo cover">
    <p:bg>
      <p:bgPr>
        <a:solidFill>
          <a:schemeClr val="accent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7924F8BF-B00A-4D6C-B89F-62441E9DFF5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4354" y="1517435"/>
            <a:ext cx="1290386" cy="484748"/>
          </a:xfrm>
          <a:prstGeom prst="rect">
            <a:avLst/>
          </a:prstGeom>
        </p:spPr>
      </p:pic>
    </p:spTree>
    <p:extLst>
      <p:ext uri="{BB962C8B-B14F-4D97-AF65-F5344CB8AC3E}">
        <p14:creationId xmlns:p14="http://schemas.microsoft.com/office/powerpoint/2010/main" val="3602010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87ACDDBC-2E29-4B47-B3BC-AEC9DF31843C}"/>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940508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llustration slide">
    <p:spTree>
      <p:nvGrpSpPr>
        <p:cNvPr id="1" name=""/>
        <p:cNvGrpSpPr/>
        <p:nvPr/>
      </p:nvGrpSpPr>
      <p:grpSpPr>
        <a:xfrm>
          <a:off x="0" y="0"/>
          <a:ext cx="0" cy="0"/>
          <a:chOff x="0" y="0"/>
          <a:chExt cx="0" cy="0"/>
        </a:xfrm>
      </p:grpSpPr>
      <p:sp>
        <p:nvSpPr>
          <p:cNvPr id="194" name="Text Placeholder 9">
            <a:extLst>
              <a:ext uri="{FF2B5EF4-FFF2-40B4-BE49-F238E27FC236}">
                <a16:creationId xmlns:a16="http://schemas.microsoft.com/office/drawing/2014/main" id="{843CF2BC-5669-4377-AE4E-426114C49ED8}"/>
              </a:ext>
            </a:extLst>
          </p:cNvPr>
          <p:cNvSpPr>
            <a:spLocks noGrp="1"/>
          </p:cNvSpPr>
          <p:nvPr>
            <p:ph type="body" sz="quarter" idx="11" hasCustomPrompt="1"/>
          </p:nvPr>
        </p:nvSpPr>
        <p:spPr>
          <a:xfrm>
            <a:off x="451566" y="595916"/>
            <a:ext cx="6649322" cy="385075"/>
          </a:xfrm>
          <a:prstGeom prst="rect">
            <a:avLst/>
          </a:prstGeom>
        </p:spPr>
        <p:txBody>
          <a:bodyPr anchor="t"/>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1167153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Video">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D87102-4EF5-43F7-AFA5-56CAC5432A65}"/>
              </a:ext>
            </a:extLst>
          </p:cNvPr>
          <p:cNvSpPr/>
          <p:nvPr userDrawn="1"/>
        </p:nvSpPr>
        <p:spPr>
          <a:xfrm flipH="1">
            <a:off x="2819397" y="0"/>
            <a:ext cx="6324601" cy="5143500"/>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650">
              <a:solidFill>
                <a:srgbClr val="FFFFFF"/>
              </a:solidFill>
              <a:latin typeface="Lato Light" panose="020F0302020204030203" pitchFamily="34" charset="0"/>
              <a:cs typeface="Arial"/>
            </a:endParaRPr>
          </a:p>
        </p:txBody>
      </p:sp>
      <p:pic>
        <p:nvPicPr>
          <p:cNvPr id="8" name="Grafik 11" descr="Ein Bild, das Monitor, Elektronik, Bildschirm, Computer enthält.&#10;&#10;Automatisch generierte Beschreibung">
            <a:extLst>
              <a:ext uri="{FF2B5EF4-FFF2-40B4-BE49-F238E27FC236}">
                <a16:creationId xmlns:a16="http://schemas.microsoft.com/office/drawing/2014/main" id="{DA84F397-813B-4196-BB25-59FC3026CA77}"/>
              </a:ext>
            </a:extLst>
          </p:cNvPr>
          <p:cNvPicPr>
            <a:picLocks noChangeAspect="1"/>
          </p:cNvPicPr>
          <p:nvPr userDrawn="1"/>
        </p:nvPicPr>
        <p:blipFill>
          <a:blip r:embed="rId2"/>
          <a:stretch>
            <a:fillRect/>
          </a:stretch>
        </p:blipFill>
        <p:spPr>
          <a:xfrm>
            <a:off x="3436334" y="831076"/>
            <a:ext cx="5150262" cy="3476876"/>
          </a:xfrm>
          <a:prstGeom prst="rect">
            <a:avLst/>
          </a:prstGeom>
        </p:spPr>
      </p:pic>
      <p:sp>
        <p:nvSpPr>
          <p:cNvPr id="4" name="Rechteck: abgerundete Ecken 3">
            <a:extLst>
              <a:ext uri="{FF2B5EF4-FFF2-40B4-BE49-F238E27FC236}">
                <a16:creationId xmlns:a16="http://schemas.microsoft.com/office/drawing/2014/main" id="{3729A723-EA4C-490A-99EC-CB7FCB3214F9}"/>
              </a:ext>
            </a:extLst>
          </p:cNvPr>
          <p:cNvSpPr/>
          <p:nvPr userDrawn="1"/>
        </p:nvSpPr>
        <p:spPr>
          <a:xfrm>
            <a:off x="3793330" y="974221"/>
            <a:ext cx="4436270" cy="3190586"/>
          </a:xfrm>
          <a:prstGeom prst="roundRect">
            <a:avLst>
              <a:gd name="adj" fmla="val 18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3" name="Media Placeholder 12">
            <a:extLst>
              <a:ext uri="{FF2B5EF4-FFF2-40B4-BE49-F238E27FC236}">
                <a16:creationId xmlns:a16="http://schemas.microsoft.com/office/drawing/2014/main" id="{0AC87CDE-9DBB-4F98-AA2F-D6C52F175312}"/>
              </a:ext>
            </a:extLst>
          </p:cNvPr>
          <p:cNvSpPr>
            <a:spLocks noGrp="1"/>
          </p:cNvSpPr>
          <p:nvPr>
            <p:ph type="media" sz="quarter" idx="12" hasCustomPrompt="1"/>
          </p:nvPr>
        </p:nvSpPr>
        <p:spPr>
          <a:xfrm>
            <a:off x="3825874" y="974221"/>
            <a:ext cx="4371182" cy="3190586"/>
          </a:xfrm>
          <a:custGeom>
            <a:avLst/>
            <a:gdLst>
              <a:gd name="connsiteX0" fmla="*/ 71251 w 5828243"/>
              <a:gd name="connsiteY0" fmla="*/ 0 h 4238625"/>
              <a:gd name="connsiteX1" fmla="*/ 5756992 w 5828243"/>
              <a:gd name="connsiteY1" fmla="*/ 0 h 4238625"/>
              <a:gd name="connsiteX2" fmla="*/ 5828243 w 5828243"/>
              <a:gd name="connsiteY2" fmla="*/ 71251 h 4238625"/>
              <a:gd name="connsiteX3" fmla="*/ 5828243 w 5828243"/>
              <a:gd name="connsiteY3" fmla="*/ 4167374 h 4238625"/>
              <a:gd name="connsiteX4" fmla="*/ 5756992 w 5828243"/>
              <a:gd name="connsiteY4" fmla="*/ 4238625 h 4238625"/>
              <a:gd name="connsiteX5" fmla="*/ 71251 w 5828243"/>
              <a:gd name="connsiteY5" fmla="*/ 4238625 h 4238625"/>
              <a:gd name="connsiteX6" fmla="*/ 0 w 5828243"/>
              <a:gd name="connsiteY6" fmla="*/ 4167374 h 4238625"/>
              <a:gd name="connsiteX7" fmla="*/ 0 w 5828243"/>
              <a:gd name="connsiteY7" fmla="*/ 71251 h 4238625"/>
              <a:gd name="connsiteX8" fmla="*/ 71251 w 5828243"/>
              <a:gd name="connsiteY8" fmla="*/ 0 h 42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8243" h="4238625">
                <a:moveTo>
                  <a:pt x="71251" y="0"/>
                </a:moveTo>
                <a:lnTo>
                  <a:pt x="5756992" y="0"/>
                </a:lnTo>
                <a:cubicBezTo>
                  <a:pt x="5796343" y="0"/>
                  <a:pt x="5828243" y="31900"/>
                  <a:pt x="5828243" y="71251"/>
                </a:cubicBezTo>
                <a:lnTo>
                  <a:pt x="5828243" y="4167374"/>
                </a:lnTo>
                <a:cubicBezTo>
                  <a:pt x="5828243" y="4206725"/>
                  <a:pt x="5796343" y="4238625"/>
                  <a:pt x="5756992" y="4238625"/>
                </a:cubicBezTo>
                <a:lnTo>
                  <a:pt x="71251" y="4238625"/>
                </a:lnTo>
                <a:cubicBezTo>
                  <a:pt x="31900" y="4238625"/>
                  <a:pt x="0" y="4206725"/>
                  <a:pt x="0" y="4167374"/>
                </a:cubicBezTo>
                <a:lnTo>
                  <a:pt x="0" y="71251"/>
                </a:lnTo>
                <a:cubicBezTo>
                  <a:pt x="0" y="31900"/>
                  <a:pt x="31900" y="0"/>
                  <a:pt x="71251" y="0"/>
                </a:cubicBezTo>
                <a:close/>
              </a:path>
            </a:pathLst>
          </a:custGeom>
          <a:noFill/>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video</a:t>
            </a:r>
            <a:endParaRPr lang="sr-Latn-RS"/>
          </a:p>
        </p:txBody>
      </p:sp>
      <p:sp>
        <p:nvSpPr>
          <p:cNvPr id="11" name="Text Placeholder 9">
            <a:extLst>
              <a:ext uri="{FF2B5EF4-FFF2-40B4-BE49-F238E27FC236}">
                <a16:creationId xmlns:a16="http://schemas.microsoft.com/office/drawing/2014/main" id="{92217B90-A2B3-4717-8FFA-851E5264183A}"/>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3387145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Video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D87102-4EF5-43F7-AFA5-56CAC5432A65}"/>
              </a:ext>
            </a:extLst>
          </p:cNvPr>
          <p:cNvSpPr/>
          <p:nvPr userDrawn="1"/>
        </p:nvSpPr>
        <p:spPr>
          <a:xfrm flipH="1">
            <a:off x="2819397" y="0"/>
            <a:ext cx="6324601" cy="5143500"/>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650">
              <a:solidFill>
                <a:srgbClr val="FFFFFF"/>
              </a:solidFill>
              <a:latin typeface="Lato Light" panose="020F0302020204030203" pitchFamily="34" charset="0"/>
              <a:cs typeface="Arial"/>
            </a:endParaRPr>
          </a:p>
        </p:txBody>
      </p:sp>
      <p:pic>
        <p:nvPicPr>
          <p:cNvPr id="8" name="Grafik 11" descr="Ein Bild, das Monitor, Elektronik, Bildschirm, Computer enthält.&#10;&#10;Automatisch generierte Beschreibung">
            <a:extLst>
              <a:ext uri="{FF2B5EF4-FFF2-40B4-BE49-F238E27FC236}">
                <a16:creationId xmlns:a16="http://schemas.microsoft.com/office/drawing/2014/main" id="{DA84F397-813B-4196-BB25-59FC3026CA77}"/>
              </a:ext>
            </a:extLst>
          </p:cNvPr>
          <p:cNvPicPr>
            <a:picLocks noChangeAspect="1"/>
          </p:cNvPicPr>
          <p:nvPr userDrawn="1"/>
        </p:nvPicPr>
        <p:blipFill>
          <a:blip r:embed="rId2"/>
          <a:stretch>
            <a:fillRect/>
          </a:stretch>
        </p:blipFill>
        <p:spPr>
          <a:xfrm>
            <a:off x="3436334" y="831076"/>
            <a:ext cx="5150262" cy="3476876"/>
          </a:xfrm>
          <a:prstGeom prst="rect">
            <a:avLst/>
          </a:prstGeom>
        </p:spPr>
      </p:pic>
      <p:sp>
        <p:nvSpPr>
          <p:cNvPr id="4" name="Rechteck: abgerundete Ecken 3">
            <a:extLst>
              <a:ext uri="{FF2B5EF4-FFF2-40B4-BE49-F238E27FC236}">
                <a16:creationId xmlns:a16="http://schemas.microsoft.com/office/drawing/2014/main" id="{3729A723-EA4C-490A-99EC-CB7FCB3214F9}"/>
              </a:ext>
            </a:extLst>
          </p:cNvPr>
          <p:cNvSpPr/>
          <p:nvPr userDrawn="1"/>
        </p:nvSpPr>
        <p:spPr>
          <a:xfrm>
            <a:off x="3793330" y="974221"/>
            <a:ext cx="4436270" cy="3190586"/>
          </a:xfrm>
          <a:prstGeom prst="roundRect">
            <a:avLst>
              <a:gd name="adj" fmla="val 1800"/>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13" name="Media Placeholder 12">
            <a:extLst>
              <a:ext uri="{FF2B5EF4-FFF2-40B4-BE49-F238E27FC236}">
                <a16:creationId xmlns:a16="http://schemas.microsoft.com/office/drawing/2014/main" id="{0AC87CDE-9DBB-4F98-AA2F-D6C52F175312}"/>
              </a:ext>
            </a:extLst>
          </p:cNvPr>
          <p:cNvSpPr>
            <a:spLocks noGrp="1"/>
          </p:cNvSpPr>
          <p:nvPr>
            <p:ph type="media" sz="quarter" idx="12" hasCustomPrompt="1"/>
          </p:nvPr>
        </p:nvSpPr>
        <p:spPr>
          <a:xfrm>
            <a:off x="3825874" y="974221"/>
            <a:ext cx="4371182" cy="3190586"/>
          </a:xfrm>
          <a:custGeom>
            <a:avLst/>
            <a:gdLst>
              <a:gd name="connsiteX0" fmla="*/ 71251 w 5828243"/>
              <a:gd name="connsiteY0" fmla="*/ 0 h 4238625"/>
              <a:gd name="connsiteX1" fmla="*/ 5756992 w 5828243"/>
              <a:gd name="connsiteY1" fmla="*/ 0 h 4238625"/>
              <a:gd name="connsiteX2" fmla="*/ 5828243 w 5828243"/>
              <a:gd name="connsiteY2" fmla="*/ 71251 h 4238625"/>
              <a:gd name="connsiteX3" fmla="*/ 5828243 w 5828243"/>
              <a:gd name="connsiteY3" fmla="*/ 4167374 h 4238625"/>
              <a:gd name="connsiteX4" fmla="*/ 5756992 w 5828243"/>
              <a:gd name="connsiteY4" fmla="*/ 4238625 h 4238625"/>
              <a:gd name="connsiteX5" fmla="*/ 71251 w 5828243"/>
              <a:gd name="connsiteY5" fmla="*/ 4238625 h 4238625"/>
              <a:gd name="connsiteX6" fmla="*/ 0 w 5828243"/>
              <a:gd name="connsiteY6" fmla="*/ 4167374 h 4238625"/>
              <a:gd name="connsiteX7" fmla="*/ 0 w 5828243"/>
              <a:gd name="connsiteY7" fmla="*/ 71251 h 4238625"/>
              <a:gd name="connsiteX8" fmla="*/ 71251 w 5828243"/>
              <a:gd name="connsiteY8" fmla="*/ 0 h 42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8243" h="4238625">
                <a:moveTo>
                  <a:pt x="71251" y="0"/>
                </a:moveTo>
                <a:lnTo>
                  <a:pt x="5756992" y="0"/>
                </a:lnTo>
                <a:cubicBezTo>
                  <a:pt x="5796343" y="0"/>
                  <a:pt x="5828243" y="31900"/>
                  <a:pt x="5828243" y="71251"/>
                </a:cubicBezTo>
                <a:lnTo>
                  <a:pt x="5828243" y="4167374"/>
                </a:lnTo>
                <a:cubicBezTo>
                  <a:pt x="5828243" y="4206725"/>
                  <a:pt x="5796343" y="4238625"/>
                  <a:pt x="5756992" y="4238625"/>
                </a:cubicBezTo>
                <a:lnTo>
                  <a:pt x="71251" y="4238625"/>
                </a:lnTo>
                <a:cubicBezTo>
                  <a:pt x="31900" y="4238625"/>
                  <a:pt x="0" y="4206725"/>
                  <a:pt x="0" y="4167374"/>
                </a:cubicBezTo>
                <a:lnTo>
                  <a:pt x="0" y="71251"/>
                </a:lnTo>
                <a:cubicBezTo>
                  <a:pt x="0" y="31900"/>
                  <a:pt x="31900" y="0"/>
                  <a:pt x="71251" y="0"/>
                </a:cubicBezTo>
                <a:close/>
              </a:path>
            </a:pathLst>
          </a:custGeom>
          <a:noFill/>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video</a:t>
            </a:r>
            <a:endParaRPr lang="sr-Latn-RS"/>
          </a:p>
        </p:txBody>
      </p:sp>
      <p:sp>
        <p:nvSpPr>
          <p:cNvPr id="9" name="Text Placeholder 14">
            <a:extLst>
              <a:ext uri="{FF2B5EF4-FFF2-40B4-BE49-F238E27FC236}">
                <a16:creationId xmlns:a16="http://schemas.microsoft.com/office/drawing/2014/main" id="{80238A2A-0115-4EF7-A46F-7A9114046F56}"/>
              </a:ext>
            </a:extLst>
          </p:cNvPr>
          <p:cNvSpPr>
            <a:spLocks noGrp="1"/>
          </p:cNvSpPr>
          <p:nvPr>
            <p:ph type="body" sz="quarter" idx="13" hasCustomPrompt="1"/>
          </p:nvPr>
        </p:nvSpPr>
        <p:spPr>
          <a:xfrm>
            <a:off x="403147" y="3380606"/>
            <a:ext cx="2089228" cy="253800"/>
          </a:xfrm>
          <a:prstGeom prst="roundRect">
            <a:avLst>
              <a:gd name="adj" fmla="val 22166"/>
            </a:avLst>
          </a:prstGeom>
          <a:solidFill>
            <a:srgbClr val="FFFF67"/>
          </a:solidFill>
        </p:spPr>
        <p:txBody>
          <a:bodyPr anchor="ctr"/>
          <a:lstStyle>
            <a:lvl1pPr marL="0" indent="0">
              <a:buNone/>
              <a:defRPr sz="900" b="0" cap="none"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14" name="Text Placeholder 9">
            <a:extLst>
              <a:ext uri="{FF2B5EF4-FFF2-40B4-BE49-F238E27FC236}">
                <a16:creationId xmlns:a16="http://schemas.microsoft.com/office/drawing/2014/main" id="{998227F4-F6F5-4707-8C58-1170D7031210}"/>
              </a:ext>
            </a:extLst>
          </p:cNvPr>
          <p:cNvSpPr>
            <a:spLocks noGrp="1"/>
          </p:cNvSpPr>
          <p:nvPr>
            <p:ph type="body" sz="quarter" idx="11" hasCustomPrompt="1"/>
          </p:nvPr>
        </p:nvSpPr>
        <p:spPr>
          <a:xfrm>
            <a:off x="321960" y="2247029"/>
            <a:ext cx="2188829" cy="797508"/>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15150802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Image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FD87102-4EF5-43F7-AFA5-56CAC5432A65}"/>
              </a:ext>
            </a:extLst>
          </p:cNvPr>
          <p:cNvSpPr/>
          <p:nvPr userDrawn="1"/>
        </p:nvSpPr>
        <p:spPr>
          <a:xfrm flipH="1">
            <a:off x="2819397" y="0"/>
            <a:ext cx="6324601" cy="5143500"/>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650">
              <a:solidFill>
                <a:srgbClr val="FFFFFF"/>
              </a:solidFill>
              <a:latin typeface="Lato Light" panose="020F0302020204030203" pitchFamily="34" charset="0"/>
              <a:cs typeface="Arial"/>
            </a:endParaRPr>
          </a:p>
        </p:txBody>
      </p:sp>
      <p:pic>
        <p:nvPicPr>
          <p:cNvPr id="8" name="Grafik 11" descr="Ein Bild, das Monitor, Elektronik, Bildschirm, Computer enthält.&#10;&#10;Automatisch generierte Beschreibung">
            <a:extLst>
              <a:ext uri="{FF2B5EF4-FFF2-40B4-BE49-F238E27FC236}">
                <a16:creationId xmlns:a16="http://schemas.microsoft.com/office/drawing/2014/main" id="{DA84F397-813B-4196-BB25-59FC3026CA77}"/>
              </a:ext>
            </a:extLst>
          </p:cNvPr>
          <p:cNvPicPr>
            <a:picLocks noChangeAspect="1"/>
          </p:cNvPicPr>
          <p:nvPr userDrawn="1"/>
        </p:nvPicPr>
        <p:blipFill>
          <a:blip r:embed="rId2"/>
          <a:stretch>
            <a:fillRect/>
          </a:stretch>
        </p:blipFill>
        <p:spPr>
          <a:xfrm>
            <a:off x="3406565" y="833312"/>
            <a:ext cx="5150262" cy="3476876"/>
          </a:xfrm>
          <a:prstGeom prst="rect">
            <a:avLst/>
          </a:prstGeom>
        </p:spPr>
      </p:pic>
      <p:sp>
        <p:nvSpPr>
          <p:cNvPr id="15" name="Picture Placeholder 14">
            <a:extLst>
              <a:ext uri="{FF2B5EF4-FFF2-40B4-BE49-F238E27FC236}">
                <a16:creationId xmlns:a16="http://schemas.microsoft.com/office/drawing/2014/main" id="{AFFCEDC0-191B-42F6-A6CB-B193706964A6}"/>
              </a:ext>
            </a:extLst>
          </p:cNvPr>
          <p:cNvSpPr>
            <a:spLocks noGrp="1"/>
          </p:cNvSpPr>
          <p:nvPr>
            <p:ph type="pic" sz="quarter" idx="12" hasCustomPrompt="1"/>
          </p:nvPr>
        </p:nvSpPr>
        <p:spPr>
          <a:xfrm>
            <a:off x="3793332" y="985839"/>
            <a:ext cx="4371182" cy="3178969"/>
          </a:xfrm>
          <a:custGeom>
            <a:avLst/>
            <a:gdLst>
              <a:gd name="connsiteX0" fmla="*/ 71251 w 5828243"/>
              <a:gd name="connsiteY0" fmla="*/ 0 h 4238625"/>
              <a:gd name="connsiteX1" fmla="*/ 5756992 w 5828243"/>
              <a:gd name="connsiteY1" fmla="*/ 0 h 4238625"/>
              <a:gd name="connsiteX2" fmla="*/ 5828243 w 5828243"/>
              <a:gd name="connsiteY2" fmla="*/ 71251 h 4238625"/>
              <a:gd name="connsiteX3" fmla="*/ 5828243 w 5828243"/>
              <a:gd name="connsiteY3" fmla="*/ 4167374 h 4238625"/>
              <a:gd name="connsiteX4" fmla="*/ 5756992 w 5828243"/>
              <a:gd name="connsiteY4" fmla="*/ 4238625 h 4238625"/>
              <a:gd name="connsiteX5" fmla="*/ 71251 w 5828243"/>
              <a:gd name="connsiteY5" fmla="*/ 4238625 h 4238625"/>
              <a:gd name="connsiteX6" fmla="*/ 0 w 5828243"/>
              <a:gd name="connsiteY6" fmla="*/ 4167374 h 4238625"/>
              <a:gd name="connsiteX7" fmla="*/ 0 w 5828243"/>
              <a:gd name="connsiteY7" fmla="*/ 71251 h 4238625"/>
              <a:gd name="connsiteX8" fmla="*/ 71251 w 5828243"/>
              <a:gd name="connsiteY8" fmla="*/ 0 h 42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8243" h="4238625">
                <a:moveTo>
                  <a:pt x="71251" y="0"/>
                </a:moveTo>
                <a:lnTo>
                  <a:pt x="5756992" y="0"/>
                </a:lnTo>
                <a:cubicBezTo>
                  <a:pt x="5796343" y="0"/>
                  <a:pt x="5828243" y="31900"/>
                  <a:pt x="5828243" y="71251"/>
                </a:cubicBezTo>
                <a:lnTo>
                  <a:pt x="5828243" y="4167374"/>
                </a:lnTo>
                <a:cubicBezTo>
                  <a:pt x="5828243" y="4206725"/>
                  <a:pt x="5796343" y="4238625"/>
                  <a:pt x="5756992" y="4238625"/>
                </a:cubicBezTo>
                <a:lnTo>
                  <a:pt x="71251" y="4238625"/>
                </a:lnTo>
                <a:cubicBezTo>
                  <a:pt x="31900" y="4238625"/>
                  <a:pt x="0" y="4206725"/>
                  <a:pt x="0" y="4167374"/>
                </a:cubicBezTo>
                <a:lnTo>
                  <a:pt x="0" y="71251"/>
                </a:lnTo>
                <a:cubicBezTo>
                  <a:pt x="0" y="31900"/>
                  <a:pt x="31900" y="0"/>
                  <a:pt x="71251" y="0"/>
                </a:cubicBezTo>
                <a:close/>
              </a:path>
            </a:pathLst>
          </a:custGeom>
          <a:solidFill>
            <a:schemeClr val="bg1"/>
          </a:solidFill>
        </p:spPr>
        <p:txBody>
          <a:bodyPr wrap="square" bIns="648000" anchor="ctr">
            <a:noAutofit/>
          </a:bodyPr>
          <a:lstStyle>
            <a:lvl1pPr marL="0" indent="0" algn="ctr">
              <a:buNone/>
              <a:defRPr sz="1050">
                <a:solidFill>
                  <a:schemeClr val="accent1"/>
                </a:solidFill>
                <a:latin typeface="Gotham Book" pitchFamily="50" charset="0"/>
              </a:defRPr>
            </a:lvl1pPr>
          </a:lstStyle>
          <a:p>
            <a:r>
              <a:rPr lang="en-US"/>
              <a:t>Add image</a:t>
            </a:r>
            <a:endParaRPr lang="sr-Latn-RS"/>
          </a:p>
        </p:txBody>
      </p:sp>
      <p:sp>
        <p:nvSpPr>
          <p:cNvPr id="11" name="Text Placeholder 9">
            <a:extLst>
              <a:ext uri="{FF2B5EF4-FFF2-40B4-BE49-F238E27FC236}">
                <a16:creationId xmlns:a16="http://schemas.microsoft.com/office/drawing/2014/main" id="{92217B90-A2B3-4717-8FFA-851E5264183A}"/>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411933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Image_2">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B0C8FBEF-B44F-4188-BB98-BC8E7BB42794}"/>
              </a:ext>
            </a:extLst>
          </p:cNvPr>
          <p:cNvSpPr>
            <a:spLocks noGrp="1"/>
          </p:cNvSpPr>
          <p:nvPr>
            <p:ph type="body" sz="quarter" idx="13" hasCustomPrompt="1"/>
          </p:nvPr>
        </p:nvSpPr>
        <p:spPr>
          <a:xfrm>
            <a:off x="403147" y="3380606"/>
            <a:ext cx="2089228" cy="253800"/>
          </a:xfrm>
          <a:prstGeom prst="roundRect">
            <a:avLst>
              <a:gd name="adj" fmla="val 22166"/>
            </a:avLst>
          </a:prstGeom>
          <a:solidFill>
            <a:srgbClr val="FFFF67"/>
          </a:solidFill>
        </p:spPr>
        <p:txBody>
          <a:bodyPr anchor="ctr"/>
          <a:lstStyle>
            <a:lvl1pPr marL="0" indent="0">
              <a:buNone/>
              <a:defRPr sz="900" b="0" cap="none"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3" name="Rectangle 2">
            <a:extLst>
              <a:ext uri="{FF2B5EF4-FFF2-40B4-BE49-F238E27FC236}">
                <a16:creationId xmlns:a16="http://schemas.microsoft.com/office/drawing/2014/main" id="{FFD87102-4EF5-43F7-AFA5-56CAC5432A65}"/>
              </a:ext>
            </a:extLst>
          </p:cNvPr>
          <p:cNvSpPr/>
          <p:nvPr userDrawn="1"/>
        </p:nvSpPr>
        <p:spPr>
          <a:xfrm flipH="1">
            <a:off x="2819397" y="0"/>
            <a:ext cx="6324601" cy="5143500"/>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GB" sz="1650">
              <a:solidFill>
                <a:srgbClr val="FFFFFF"/>
              </a:solidFill>
              <a:latin typeface="Lato Light" panose="020F0302020204030203" pitchFamily="34" charset="0"/>
              <a:cs typeface="Arial"/>
            </a:endParaRPr>
          </a:p>
        </p:txBody>
      </p:sp>
      <p:pic>
        <p:nvPicPr>
          <p:cNvPr id="8" name="Grafik 11" descr="Ein Bild, das Monitor, Elektronik, Bildschirm, Computer enthält.&#10;&#10;Automatisch generierte Beschreibung">
            <a:extLst>
              <a:ext uri="{FF2B5EF4-FFF2-40B4-BE49-F238E27FC236}">
                <a16:creationId xmlns:a16="http://schemas.microsoft.com/office/drawing/2014/main" id="{DA84F397-813B-4196-BB25-59FC3026CA77}"/>
              </a:ext>
            </a:extLst>
          </p:cNvPr>
          <p:cNvPicPr>
            <a:picLocks noChangeAspect="1"/>
          </p:cNvPicPr>
          <p:nvPr userDrawn="1"/>
        </p:nvPicPr>
        <p:blipFill>
          <a:blip r:embed="rId2"/>
          <a:stretch>
            <a:fillRect/>
          </a:stretch>
        </p:blipFill>
        <p:spPr>
          <a:xfrm>
            <a:off x="3406565" y="833312"/>
            <a:ext cx="5150262" cy="3476876"/>
          </a:xfrm>
          <a:prstGeom prst="rect">
            <a:avLst/>
          </a:prstGeom>
        </p:spPr>
      </p:pic>
      <p:sp>
        <p:nvSpPr>
          <p:cNvPr id="15" name="Picture Placeholder 14">
            <a:extLst>
              <a:ext uri="{FF2B5EF4-FFF2-40B4-BE49-F238E27FC236}">
                <a16:creationId xmlns:a16="http://schemas.microsoft.com/office/drawing/2014/main" id="{AFFCEDC0-191B-42F6-A6CB-B193706964A6}"/>
              </a:ext>
            </a:extLst>
          </p:cNvPr>
          <p:cNvSpPr>
            <a:spLocks noGrp="1"/>
          </p:cNvSpPr>
          <p:nvPr>
            <p:ph type="pic" sz="quarter" idx="12" hasCustomPrompt="1"/>
          </p:nvPr>
        </p:nvSpPr>
        <p:spPr>
          <a:xfrm>
            <a:off x="3793332" y="985839"/>
            <a:ext cx="4371182" cy="3178969"/>
          </a:xfrm>
          <a:custGeom>
            <a:avLst/>
            <a:gdLst>
              <a:gd name="connsiteX0" fmla="*/ 71251 w 5828243"/>
              <a:gd name="connsiteY0" fmla="*/ 0 h 4238625"/>
              <a:gd name="connsiteX1" fmla="*/ 5756992 w 5828243"/>
              <a:gd name="connsiteY1" fmla="*/ 0 h 4238625"/>
              <a:gd name="connsiteX2" fmla="*/ 5828243 w 5828243"/>
              <a:gd name="connsiteY2" fmla="*/ 71251 h 4238625"/>
              <a:gd name="connsiteX3" fmla="*/ 5828243 w 5828243"/>
              <a:gd name="connsiteY3" fmla="*/ 4167374 h 4238625"/>
              <a:gd name="connsiteX4" fmla="*/ 5756992 w 5828243"/>
              <a:gd name="connsiteY4" fmla="*/ 4238625 h 4238625"/>
              <a:gd name="connsiteX5" fmla="*/ 71251 w 5828243"/>
              <a:gd name="connsiteY5" fmla="*/ 4238625 h 4238625"/>
              <a:gd name="connsiteX6" fmla="*/ 0 w 5828243"/>
              <a:gd name="connsiteY6" fmla="*/ 4167374 h 4238625"/>
              <a:gd name="connsiteX7" fmla="*/ 0 w 5828243"/>
              <a:gd name="connsiteY7" fmla="*/ 71251 h 4238625"/>
              <a:gd name="connsiteX8" fmla="*/ 71251 w 5828243"/>
              <a:gd name="connsiteY8" fmla="*/ 0 h 42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28243" h="4238625">
                <a:moveTo>
                  <a:pt x="71251" y="0"/>
                </a:moveTo>
                <a:lnTo>
                  <a:pt x="5756992" y="0"/>
                </a:lnTo>
                <a:cubicBezTo>
                  <a:pt x="5796343" y="0"/>
                  <a:pt x="5828243" y="31900"/>
                  <a:pt x="5828243" y="71251"/>
                </a:cubicBezTo>
                <a:lnTo>
                  <a:pt x="5828243" y="4167374"/>
                </a:lnTo>
                <a:cubicBezTo>
                  <a:pt x="5828243" y="4206725"/>
                  <a:pt x="5796343" y="4238625"/>
                  <a:pt x="5756992" y="4238625"/>
                </a:cubicBezTo>
                <a:lnTo>
                  <a:pt x="71251" y="4238625"/>
                </a:lnTo>
                <a:cubicBezTo>
                  <a:pt x="31900" y="4238625"/>
                  <a:pt x="0" y="4206725"/>
                  <a:pt x="0" y="4167374"/>
                </a:cubicBezTo>
                <a:lnTo>
                  <a:pt x="0" y="71251"/>
                </a:lnTo>
                <a:cubicBezTo>
                  <a:pt x="0" y="31900"/>
                  <a:pt x="31900" y="0"/>
                  <a:pt x="71251" y="0"/>
                </a:cubicBezTo>
                <a:close/>
              </a:path>
            </a:pathLst>
          </a:custGeom>
          <a:solidFill>
            <a:schemeClr val="bg1"/>
          </a:solidFill>
        </p:spPr>
        <p:txBody>
          <a:bodyPr wrap="square" bIns="648000" anchor="ctr">
            <a:noAutofit/>
          </a:bodyPr>
          <a:lstStyle>
            <a:lvl1pPr marL="0" indent="0" algn="ctr">
              <a:buNone/>
              <a:defRPr sz="1050">
                <a:solidFill>
                  <a:schemeClr val="accent1"/>
                </a:solidFill>
                <a:latin typeface="Gotham Book" pitchFamily="50" charset="0"/>
              </a:defRPr>
            </a:lvl1pPr>
          </a:lstStyle>
          <a:p>
            <a:r>
              <a:rPr lang="en-US"/>
              <a:t>Add image</a:t>
            </a:r>
          </a:p>
        </p:txBody>
      </p:sp>
      <p:sp>
        <p:nvSpPr>
          <p:cNvPr id="11" name="Text Placeholder 9">
            <a:extLst>
              <a:ext uri="{FF2B5EF4-FFF2-40B4-BE49-F238E27FC236}">
                <a16:creationId xmlns:a16="http://schemas.microsoft.com/office/drawing/2014/main" id="{92217B90-A2B3-4717-8FFA-851E5264183A}"/>
              </a:ext>
            </a:extLst>
          </p:cNvPr>
          <p:cNvSpPr>
            <a:spLocks noGrp="1"/>
          </p:cNvSpPr>
          <p:nvPr>
            <p:ph type="body" sz="quarter" idx="11" hasCustomPrompt="1"/>
          </p:nvPr>
        </p:nvSpPr>
        <p:spPr>
          <a:xfrm>
            <a:off x="321960" y="2247029"/>
            <a:ext cx="2188829" cy="797508"/>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1568388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Subtitle+2image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5D543B-0742-4FA1-A10C-9A9F30970D5E}"/>
              </a:ext>
            </a:extLst>
          </p:cNvPr>
          <p:cNvSpPr/>
          <p:nvPr userDrawn="1"/>
        </p:nvSpPr>
        <p:spPr>
          <a:xfrm>
            <a:off x="4572000" y="2066926"/>
            <a:ext cx="4572001" cy="3076574"/>
          </a:xfrm>
          <a:prstGeom prst="rect">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6" name="Rectangle 5">
            <a:extLst>
              <a:ext uri="{FF2B5EF4-FFF2-40B4-BE49-F238E27FC236}">
                <a16:creationId xmlns:a16="http://schemas.microsoft.com/office/drawing/2014/main" id="{5C6F4007-3592-4B3F-85AB-E71BB0C66596}"/>
              </a:ext>
            </a:extLst>
          </p:cNvPr>
          <p:cNvSpPr/>
          <p:nvPr userDrawn="1"/>
        </p:nvSpPr>
        <p:spPr>
          <a:xfrm>
            <a:off x="0" y="2066926"/>
            <a:ext cx="4572001" cy="30765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27" name="Picture Placeholder 26">
            <a:extLst>
              <a:ext uri="{FF2B5EF4-FFF2-40B4-BE49-F238E27FC236}">
                <a16:creationId xmlns:a16="http://schemas.microsoft.com/office/drawing/2014/main" id="{25AFDAEF-8775-432F-9A5E-FAC9434EC728}"/>
              </a:ext>
            </a:extLst>
          </p:cNvPr>
          <p:cNvSpPr>
            <a:spLocks noGrp="1"/>
          </p:cNvSpPr>
          <p:nvPr>
            <p:ph type="pic" sz="quarter" idx="13" hasCustomPrompt="1"/>
          </p:nvPr>
        </p:nvSpPr>
        <p:spPr>
          <a:xfrm>
            <a:off x="2609650" y="2066925"/>
            <a:ext cx="1962349" cy="3076575"/>
          </a:xfrm>
          <a:custGeom>
            <a:avLst/>
            <a:gdLst>
              <a:gd name="connsiteX0" fmla="*/ 0 w 2616465"/>
              <a:gd name="connsiteY0" fmla="*/ 0 h 4063599"/>
              <a:gd name="connsiteX1" fmla="*/ 2616465 w 2616465"/>
              <a:gd name="connsiteY1" fmla="*/ 0 h 4063599"/>
              <a:gd name="connsiteX2" fmla="*/ 2616465 w 2616465"/>
              <a:gd name="connsiteY2" fmla="*/ 1730174 h 4063599"/>
              <a:gd name="connsiteX3" fmla="*/ 2555679 w 2616465"/>
              <a:gd name="connsiteY3" fmla="*/ 1736302 h 4063599"/>
              <a:gd name="connsiteX4" fmla="*/ 2314842 w 2616465"/>
              <a:gd name="connsiteY4" fmla="*/ 2031799 h 4063599"/>
              <a:gd name="connsiteX5" fmla="*/ 2555679 w 2616465"/>
              <a:gd name="connsiteY5" fmla="*/ 2327296 h 4063599"/>
              <a:gd name="connsiteX6" fmla="*/ 2616465 w 2616465"/>
              <a:gd name="connsiteY6" fmla="*/ 2333424 h 4063599"/>
              <a:gd name="connsiteX7" fmla="*/ 2616465 w 2616465"/>
              <a:gd name="connsiteY7" fmla="*/ 4063599 h 4063599"/>
              <a:gd name="connsiteX8" fmla="*/ 0 w 2616465"/>
              <a:gd name="connsiteY8" fmla="*/ 4063599 h 406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465" h="4063599">
                <a:moveTo>
                  <a:pt x="0" y="0"/>
                </a:moveTo>
                <a:lnTo>
                  <a:pt x="2616465" y="0"/>
                </a:lnTo>
                <a:lnTo>
                  <a:pt x="2616465" y="1730174"/>
                </a:lnTo>
                <a:lnTo>
                  <a:pt x="2555679" y="1736302"/>
                </a:lnTo>
                <a:cubicBezTo>
                  <a:pt x="2418234" y="1764428"/>
                  <a:pt x="2314842" y="1886039"/>
                  <a:pt x="2314842" y="2031799"/>
                </a:cubicBezTo>
                <a:cubicBezTo>
                  <a:pt x="2314842" y="2177559"/>
                  <a:pt x="2418234" y="2299171"/>
                  <a:pt x="2555679" y="2327296"/>
                </a:cubicBezTo>
                <a:lnTo>
                  <a:pt x="2616465" y="2333424"/>
                </a:lnTo>
                <a:lnTo>
                  <a:pt x="2616465" y="4063599"/>
                </a:lnTo>
                <a:lnTo>
                  <a:pt x="0" y="4063599"/>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a:t>
            </a:r>
          </a:p>
        </p:txBody>
      </p:sp>
      <p:sp>
        <p:nvSpPr>
          <p:cNvPr id="30" name="Picture Placeholder 29">
            <a:extLst>
              <a:ext uri="{FF2B5EF4-FFF2-40B4-BE49-F238E27FC236}">
                <a16:creationId xmlns:a16="http://schemas.microsoft.com/office/drawing/2014/main" id="{CB68771D-7B22-4407-BA93-DDF253466766}"/>
              </a:ext>
            </a:extLst>
          </p:cNvPr>
          <p:cNvSpPr>
            <a:spLocks noGrp="1"/>
          </p:cNvSpPr>
          <p:nvPr>
            <p:ph type="pic" sz="quarter" idx="14" hasCustomPrompt="1"/>
          </p:nvPr>
        </p:nvSpPr>
        <p:spPr>
          <a:xfrm>
            <a:off x="4568190" y="2066925"/>
            <a:ext cx="1962349" cy="3076575"/>
          </a:xfrm>
          <a:custGeom>
            <a:avLst/>
            <a:gdLst>
              <a:gd name="connsiteX0" fmla="*/ 0 w 2616465"/>
              <a:gd name="connsiteY0" fmla="*/ 0 h 4063599"/>
              <a:gd name="connsiteX1" fmla="*/ 2616465 w 2616465"/>
              <a:gd name="connsiteY1" fmla="*/ 0 h 4063599"/>
              <a:gd name="connsiteX2" fmla="*/ 2616465 w 2616465"/>
              <a:gd name="connsiteY2" fmla="*/ 4063599 h 4063599"/>
              <a:gd name="connsiteX3" fmla="*/ 0 w 2616465"/>
              <a:gd name="connsiteY3" fmla="*/ 4063599 h 4063599"/>
              <a:gd name="connsiteX4" fmla="*/ 0 w 2616465"/>
              <a:gd name="connsiteY4" fmla="*/ 2332912 h 4063599"/>
              <a:gd name="connsiteX5" fmla="*/ 5080 w 2616465"/>
              <a:gd name="connsiteY5" fmla="*/ 2333424 h 4063599"/>
              <a:gd name="connsiteX6" fmla="*/ 306705 w 2616465"/>
              <a:gd name="connsiteY6" fmla="*/ 2031799 h 4063599"/>
              <a:gd name="connsiteX7" fmla="*/ 5080 w 2616465"/>
              <a:gd name="connsiteY7" fmla="*/ 1730174 h 4063599"/>
              <a:gd name="connsiteX8" fmla="*/ 0 w 2616465"/>
              <a:gd name="connsiteY8" fmla="*/ 1730686 h 4063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6465" h="4063599">
                <a:moveTo>
                  <a:pt x="0" y="0"/>
                </a:moveTo>
                <a:lnTo>
                  <a:pt x="2616465" y="0"/>
                </a:lnTo>
                <a:lnTo>
                  <a:pt x="2616465" y="4063599"/>
                </a:lnTo>
                <a:lnTo>
                  <a:pt x="0" y="4063599"/>
                </a:lnTo>
                <a:lnTo>
                  <a:pt x="0" y="2332912"/>
                </a:lnTo>
                <a:lnTo>
                  <a:pt x="5080" y="2333424"/>
                </a:lnTo>
                <a:cubicBezTo>
                  <a:pt x="171663" y="2333424"/>
                  <a:pt x="306705" y="2198382"/>
                  <a:pt x="306705" y="2031799"/>
                </a:cubicBezTo>
                <a:cubicBezTo>
                  <a:pt x="306705" y="1865216"/>
                  <a:pt x="171663" y="1730174"/>
                  <a:pt x="5080" y="1730174"/>
                </a:cubicBezTo>
                <a:lnTo>
                  <a:pt x="0" y="1730686"/>
                </a:lnTo>
                <a:close/>
              </a:path>
            </a:pathLst>
          </a:custGeom>
        </p:spPr>
        <p:txBody>
          <a:bodyPr wrap="square" bIns="648000" anchor="ctr">
            <a:noAutofit/>
          </a:bodyPr>
          <a:lstStyle>
            <a:lvl1pPr marL="0" indent="0" algn="ctr">
              <a:buNone/>
              <a:defRPr sz="1050">
                <a:solidFill>
                  <a:schemeClr val="accent1"/>
                </a:solidFill>
                <a:latin typeface="Gotham Book" pitchFamily="50" charset="0"/>
              </a:defRPr>
            </a:lvl1pPr>
          </a:lstStyle>
          <a:p>
            <a:r>
              <a:rPr lang="en-US"/>
              <a:t>Add image</a:t>
            </a:r>
            <a:endParaRPr lang="sr-Latn-RS"/>
          </a:p>
        </p:txBody>
      </p:sp>
      <p:sp>
        <p:nvSpPr>
          <p:cNvPr id="31" name="Oval 30">
            <a:extLst>
              <a:ext uri="{FF2B5EF4-FFF2-40B4-BE49-F238E27FC236}">
                <a16:creationId xmlns:a16="http://schemas.microsoft.com/office/drawing/2014/main" id="{9F80DC46-8802-429F-BA82-6073C482B12E}"/>
              </a:ext>
            </a:extLst>
          </p:cNvPr>
          <p:cNvSpPr/>
          <p:nvPr userDrawn="1"/>
        </p:nvSpPr>
        <p:spPr>
          <a:xfrm>
            <a:off x="4344934" y="3371386"/>
            <a:ext cx="464015" cy="464015"/>
          </a:xfrm>
          <a:prstGeom prst="ellipse">
            <a:avLst/>
          </a:prstGeom>
          <a:solidFill>
            <a:srgbClr val="FFFF6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32" name="Text Placeholder 9">
            <a:extLst>
              <a:ext uri="{FF2B5EF4-FFF2-40B4-BE49-F238E27FC236}">
                <a16:creationId xmlns:a16="http://schemas.microsoft.com/office/drawing/2014/main" id="{08FAB483-C3DF-4CA2-B904-67D573FCE19A}"/>
              </a:ext>
            </a:extLst>
          </p:cNvPr>
          <p:cNvSpPr>
            <a:spLocks noGrp="1"/>
          </p:cNvSpPr>
          <p:nvPr>
            <p:ph type="body" sz="quarter" idx="15" hasCustomPrompt="1"/>
          </p:nvPr>
        </p:nvSpPr>
        <p:spPr>
          <a:xfrm>
            <a:off x="507731" y="2804240"/>
            <a:ext cx="2002553" cy="299744"/>
          </a:xfrm>
          <a:prstGeom prst="rect">
            <a:avLst/>
          </a:prstGeom>
        </p:spPr>
        <p:txBody>
          <a:bodyPr anchor="ctr"/>
          <a:lstStyle>
            <a:lvl1pPr marL="0" indent="0">
              <a:lnSpc>
                <a:spcPct val="90000"/>
              </a:lnSpc>
              <a:spcBef>
                <a:spcPts val="0"/>
              </a:spcBef>
              <a:buNone/>
              <a:defRPr sz="1050" i="0">
                <a:solidFill>
                  <a:schemeClr val="bg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33" name="Text Placeholder 9">
            <a:extLst>
              <a:ext uri="{FF2B5EF4-FFF2-40B4-BE49-F238E27FC236}">
                <a16:creationId xmlns:a16="http://schemas.microsoft.com/office/drawing/2014/main" id="{CEB8B90B-46EA-40A2-A27D-E0F2C01B25C8}"/>
              </a:ext>
            </a:extLst>
          </p:cNvPr>
          <p:cNvSpPr>
            <a:spLocks noGrp="1"/>
          </p:cNvSpPr>
          <p:nvPr>
            <p:ph type="body" sz="quarter" idx="16" hasCustomPrompt="1"/>
          </p:nvPr>
        </p:nvSpPr>
        <p:spPr>
          <a:xfrm>
            <a:off x="507731" y="3453680"/>
            <a:ext cx="2002553" cy="299744"/>
          </a:xfrm>
          <a:prstGeom prst="rect">
            <a:avLst/>
          </a:prstGeom>
        </p:spPr>
        <p:txBody>
          <a:bodyPr anchor="ctr"/>
          <a:lstStyle>
            <a:lvl1pPr marL="0" indent="0">
              <a:lnSpc>
                <a:spcPct val="90000"/>
              </a:lnSpc>
              <a:spcBef>
                <a:spcPts val="0"/>
              </a:spcBef>
              <a:buNone/>
              <a:defRPr sz="1050" i="0">
                <a:solidFill>
                  <a:schemeClr val="bg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34" name="Text Placeholder 9">
            <a:extLst>
              <a:ext uri="{FF2B5EF4-FFF2-40B4-BE49-F238E27FC236}">
                <a16:creationId xmlns:a16="http://schemas.microsoft.com/office/drawing/2014/main" id="{6BA380FA-C700-43ED-8D7D-3702043C0370}"/>
              </a:ext>
            </a:extLst>
          </p:cNvPr>
          <p:cNvSpPr>
            <a:spLocks noGrp="1"/>
          </p:cNvSpPr>
          <p:nvPr>
            <p:ph type="body" sz="quarter" idx="17" hasCustomPrompt="1"/>
          </p:nvPr>
        </p:nvSpPr>
        <p:spPr>
          <a:xfrm>
            <a:off x="507731" y="4103120"/>
            <a:ext cx="2002553" cy="299744"/>
          </a:xfrm>
          <a:prstGeom prst="rect">
            <a:avLst/>
          </a:prstGeom>
        </p:spPr>
        <p:txBody>
          <a:bodyPr anchor="ctr"/>
          <a:lstStyle>
            <a:lvl1pPr marL="0" indent="0">
              <a:lnSpc>
                <a:spcPct val="90000"/>
              </a:lnSpc>
              <a:spcBef>
                <a:spcPts val="0"/>
              </a:spcBef>
              <a:buNone/>
              <a:defRPr sz="1050" i="0">
                <a:solidFill>
                  <a:schemeClr val="bg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40" name="Picture Placeholder 39">
            <a:extLst>
              <a:ext uri="{FF2B5EF4-FFF2-40B4-BE49-F238E27FC236}">
                <a16:creationId xmlns:a16="http://schemas.microsoft.com/office/drawing/2014/main" id="{4DE8B208-9CDA-4776-A352-26136F4C7CEE}"/>
              </a:ext>
            </a:extLst>
          </p:cNvPr>
          <p:cNvSpPr>
            <a:spLocks noGrp="1"/>
          </p:cNvSpPr>
          <p:nvPr>
            <p:ph type="pic" sz="quarter" idx="21" hasCustomPrompt="1"/>
          </p:nvPr>
        </p:nvSpPr>
        <p:spPr>
          <a:xfrm>
            <a:off x="97298" y="2803922"/>
            <a:ext cx="313134" cy="300038"/>
          </a:xfrm>
          <a:prstGeom prst="rect">
            <a:avLst/>
          </a:prstGeom>
        </p:spPr>
        <p:txBody>
          <a:bodyPr/>
          <a:lstStyle>
            <a:lvl1pPr marL="0" indent="0">
              <a:buNone/>
              <a:defRPr sz="600">
                <a:solidFill>
                  <a:schemeClr val="bg1"/>
                </a:solidFill>
                <a:latin typeface="Gotham Book" pitchFamily="50" charset="0"/>
              </a:defRPr>
            </a:lvl1pPr>
          </a:lstStyle>
          <a:p>
            <a:r>
              <a:rPr lang="en-US"/>
              <a:t>Icon</a:t>
            </a:r>
            <a:endParaRPr lang="sr-Latn-RS"/>
          </a:p>
        </p:txBody>
      </p:sp>
      <p:sp>
        <p:nvSpPr>
          <p:cNvPr id="41" name="Picture Placeholder 39">
            <a:extLst>
              <a:ext uri="{FF2B5EF4-FFF2-40B4-BE49-F238E27FC236}">
                <a16:creationId xmlns:a16="http://schemas.microsoft.com/office/drawing/2014/main" id="{A43BDBDB-46B0-4737-8F4F-06987AEF4289}"/>
              </a:ext>
            </a:extLst>
          </p:cNvPr>
          <p:cNvSpPr>
            <a:spLocks noGrp="1"/>
          </p:cNvSpPr>
          <p:nvPr>
            <p:ph type="pic" sz="quarter" idx="22" hasCustomPrompt="1"/>
          </p:nvPr>
        </p:nvSpPr>
        <p:spPr>
          <a:xfrm>
            <a:off x="97298" y="3453374"/>
            <a:ext cx="313134" cy="300038"/>
          </a:xfrm>
          <a:prstGeom prst="rect">
            <a:avLst/>
          </a:prstGeom>
        </p:spPr>
        <p:txBody>
          <a:bodyPr/>
          <a:lstStyle>
            <a:lvl1pPr marL="0" indent="0">
              <a:buNone/>
              <a:defRPr sz="600">
                <a:solidFill>
                  <a:schemeClr val="bg1"/>
                </a:solidFill>
                <a:latin typeface="Gotham Book" pitchFamily="50" charset="0"/>
              </a:defRPr>
            </a:lvl1pPr>
          </a:lstStyle>
          <a:p>
            <a:r>
              <a:rPr lang="en-US"/>
              <a:t>Icon</a:t>
            </a:r>
            <a:endParaRPr lang="sr-Latn-RS"/>
          </a:p>
        </p:txBody>
      </p:sp>
      <p:sp>
        <p:nvSpPr>
          <p:cNvPr id="42" name="Picture Placeholder 39">
            <a:extLst>
              <a:ext uri="{FF2B5EF4-FFF2-40B4-BE49-F238E27FC236}">
                <a16:creationId xmlns:a16="http://schemas.microsoft.com/office/drawing/2014/main" id="{76DCFEAE-75D8-49D4-9F5D-F5F4370A0192}"/>
              </a:ext>
            </a:extLst>
          </p:cNvPr>
          <p:cNvSpPr>
            <a:spLocks noGrp="1"/>
          </p:cNvSpPr>
          <p:nvPr>
            <p:ph type="pic" sz="quarter" idx="23" hasCustomPrompt="1"/>
          </p:nvPr>
        </p:nvSpPr>
        <p:spPr>
          <a:xfrm>
            <a:off x="97298" y="4102826"/>
            <a:ext cx="313134" cy="300038"/>
          </a:xfrm>
          <a:prstGeom prst="rect">
            <a:avLst/>
          </a:prstGeom>
        </p:spPr>
        <p:txBody>
          <a:bodyPr/>
          <a:lstStyle>
            <a:lvl1pPr marL="0" indent="0">
              <a:buNone/>
              <a:defRPr sz="600">
                <a:solidFill>
                  <a:schemeClr val="bg1"/>
                </a:solidFill>
                <a:latin typeface="Gotham Book" pitchFamily="50" charset="0"/>
              </a:defRPr>
            </a:lvl1pPr>
          </a:lstStyle>
          <a:p>
            <a:r>
              <a:rPr lang="en-US"/>
              <a:t>Icon</a:t>
            </a:r>
            <a:endParaRPr lang="sr-Latn-RS"/>
          </a:p>
        </p:txBody>
      </p:sp>
      <p:sp>
        <p:nvSpPr>
          <p:cNvPr id="44" name="Text Placeholder 9">
            <a:extLst>
              <a:ext uri="{FF2B5EF4-FFF2-40B4-BE49-F238E27FC236}">
                <a16:creationId xmlns:a16="http://schemas.microsoft.com/office/drawing/2014/main" id="{86D6D98E-934F-409A-9303-B0D7A02B803D}"/>
              </a:ext>
            </a:extLst>
          </p:cNvPr>
          <p:cNvSpPr>
            <a:spLocks noGrp="1"/>
          </p:cNvSpPr>
          <p:nvPr>
            <p:ph type="body" sz="quarter" idx="24" hasCustomPrompt="1"/>
          </p:nvPr>
        </p:nvSpPr>
        <p:spPr>
          <a:xfrm>
            <a:off x="7040338" y="2804240"/>
            <a:ext cx="2002553" cy="299744"/>
          </a:xfrm>
          <a:prstGeom prst="rect">
            <a:avLst/>
          </a:prstGeom>
        </p:spPr>
        <p:txBody>
          <a:bodyPr anchor="ctr"/>
          <a:lstStyle>
            <a:lvl1pPr marL="0" indent="0">
              <a:lnSpc>
                <a:spcPct val="90000"/>
              </a:lnSpc>
              <a:spcBef>
                <a:spcPts val="0"/>
              </a:spcBef>
              <a:buNone/>
              <a:defRPr sz="105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45" name="Text Placeholder 9">
            <a:extLst>
              <a:ext uri="{FF2B5EF4-FFF2-40B4-BE49-F238E27FC236}">
                <a16:creationId xmlns:a16="http://schemas.microsoft.com/office/drawing/2014/main" id="{3E55C548-F84E-4300-BFE7-46BDD8F90BBA}"/>
              </a:ext>
            </a:extLst>
          </p:cNvPr>
          <p:cNvSpPr>
            <a:spLocks noGrp="1"/>
          </p:cNvSpPr>
          <p:nvPr>
            <p:ph type="body" sz="quarter" idx="25" hasCustomPrompt="1"/>
          </p:nvPr>
        </p:nvSpPr>
        <p:spPr>
          <a:xfrm>
            <a:off x="7040338" y="3453680"/>
            <a:ext cx="2002553" cy="299744"/>
          </a:xfrm>
          <a:prstGeom prst="rect">
            <a:avLst/>
          </a:prstGeom>
        </p:spPr>
        <p:txBody>
          <a:bodyPr anchor="ctr"/>
          <a:lstStyle>
            <a:lvl1pPr marL="0" indent="0">
              <a:lnSpc>
                <a:spcPct val="90000"/>
              </a:lnSpc>
              <a:spcBef>
                <a:spcPts val="0"/>
              </a:spcBef>
              <a:buNone/>
              <a:defRPr sz="105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46" name="Text Placeholder 9">
            <a:extLst>
              <a:ext uri="{FF2B5EF4-FFF2-40B4-BE49-F238E27FC236}">
                <a16:creationId xmlns:a16="http://schemas.microsoft.com/office/drawing/2014/main" id="{9D0B4C0F-A3A7-403E-BB3A-6404D9F7D9A2}"/>
              </a:ext>
            </a:extLst>
          </p:cNvPr>
          <p:cNvSpPr>
            <a:spLocks noGrp="1"/>
          </p:cNvSpPr>
          <p:nvPr>
            <p:ph type="body" sz="quarter" idx="26" hasCustomPrompt="1"/>
          </p:nvPr>
        </p:nvSpPr>
        <p:spPr>
          <a:xfrm>
            <a:off x="7040338" y="4103120"/>
            <a:ext cx="2002553" cy="299744"/>
          </a:xfrm>
          <a:prstGeom prst="rect">
            <a:avLst/>
          </a:prstGeom>
        </p:spPr>
        <p:txBody>
          <a:bodyPr anchor="ctr"/>
          <a:lstStyle>
            <a:lvl1pPr marL="0" indent="0">
              <a:lnSpc>
                <a:spcPct val="90000"/>
              </a:lnSpc>
              <a:spcBef>
                <a:spcPts val="0"/>
              </a:spcBef>
              <a:buNone/>
              <a:defRPr sz="105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47" name="Picture Placeholder 39">
            <a:extLst>
              <a:ext uri="{FF2B5EF4-FFF2-40B4-BE49-F238E27FC236}">
                <a16:creationId xmlns:a16="http://schemas.microsoft.com/office/drawing/2014/main" id="{5B90C0DC-7063-4624-A627-B145720E5D44}"/>
              </a:ext>
            </a:extLst>
          </p:cNvPr>
          <p:cNvSpPr>
            <a:spLocks noGrp="1"/>
          </p:cNvSpPr>
          <p:nvPr>
            <p:ph type="pic" sz="quarter" idx="27" hasCustomPrompt="1"/>
          </p:nvPr>
        </p:nvSpPr>
        <p:spPr>
          <a:xfrm>
            <a:off x="6629905" y="2803922"/>
            <a:ext cx="313134" cy="300038"/>
          </a:xfrm>
          <a:prstGeom prst="rect">
            <a:avLst/>
          </a:prstGeom>
        </p:spPr>
        <p:txBody>
          <a:bodyPr/>
          <a:lstStyle>
            <a:lvl1pPr marL="0" indent="0">
              <a:buNone/>
              <a:defRPr sz="600">
                <a:solidFill>
                  <a:schemeClr val="accent1"/>
                </a:solidFill>
                <a:latin typeface="Gotham Book" pitchFamily="50" charset="0"/>
              </a:defRPr>
            </a:lvl1pPr>
          </a:lstStyle>
          <a:p>
            <a:r>
              <a:rPr lang="en-US"/>
              <a:t>Icon</a:t>
            </a:r>
            <a:endParaRPr lang="sr-Latn-RS"/>
          </a:p>
        </p:txBody>
      </p:sp>
      <p:sp>
        <p:nvSpPr>
          <p:cNvPr id="48" name="Picture Placeholder 39">
            <a:extLst>
              <a:ext uri="{FF2B5EF4-FFF2-40B4-BE49-F238E27FC236}">
                <a16:creationId xmlns:a16="http://schemas.microsoft.com/office/drawing/2014/main" id="{C6871E1F-6824-4147-BC0B-6477F9445C24}"/>
              </a:ext>
            </a:extLst>
          </p:cNvPr>
          <p:cNvSpPr>
            <a:spLocks noGrp="1"/>
          </p:cNvSpPr>
          <p:nvPr>
            <p:ph type="pic" sz="quarter" idx="28" hasCustomPrompt="1"/>
          </p:nvPr>
        </p:nvSpPr>
        <p:spPr>
          <a:xfrm>
            <a:off x="6629905" y="3453374"/>
            <a:ext cx="313134" cy="300038"/>
          </a:xfrm>
          <a:prstGeom prst="rect">
            <a:avLst/>
          </a:prstGeom>
        </p:spPr>
        <p:txBody>
          <a:bodyPr/>
          <a:lstStyle>
            <a:lvl1pPr marL="0" indent="0">
              <a:buNone/>
              <a:defRPr sz="600">
                <a:solidFill>
                  <a:schemeClr val="accent1"/>
                </a:solidFill>
                <a:latin typeface="Gotham Book" pitchFamily="50" charset="0"/>
              </a:defRPr>
            </a:lvl1pPr>
          </a:lstStyle>
          <a:p>
            <a:r>
              <a:rPr lang="en-US"/>
              <a:t>Icon</a:t>
            </a:r>
            <a:endParaRPr lang="sr-Latn-RS"/>
          </a:p>
        </p:txBody>
      </p:sp>
      <p:sp>
        <p:nvSpPr>
          <p:cNvPr id="49" name="Picture Placeholder 39">
            <a:extLst>
              <a:ext uri="{FF2B5EF4-FFF2-40B4-BE49-F238E27FC236}">
                <a16:creationId xmlns:a16="http://schemas.microsoft.com/office/drawing/2014/main" id="{A51369C5-A278-4977-9C08-0A392331427E}"/>
              </a:ext>
            </a:extLst>
          </p:cNvPr>
          <p:cNvSpPr>
            <a:spLocks noGrp="1"/>
          </p:cNvSpPr>
          <p:nvPr>
            <p:ph type="pic" sz="quarter" idx="29" hasCustomPrompt="1"/>
          </p:nvPr>
        </p:nvSpPr>
        <p:spPr>
          <a:xfrm>
            <a:off x="6629905" y="4102826"/>
            <a:ext cx="313134" cy="300038"/>
          </a:xfrm>
          <a:prstGeom prst="rect">
            <a:avLst/>
          </a:prstGeom>
        </p:spPr>
        <p:txBody>
          <a:bodyPr/>
          <a:lstStyle>
            <a:lvl1pPr marL="0" indent="0">
              <a:buNone/>
              <a:defRPr sz="600">
                <a:solidFill>
                  <a:schemeClr val="accent1"/>
                </a:solidFill>
                <a:latin typeface="Gotham Book" pitchFamily="50" charset="0"/>
              </a:defRPr>
            </a:lvl1pPr>
          </a:lstStyle>
          <a:p>
            <a:r>
              <a:rPr lang="en-US"/>
              <a:t>Icon</a:t>
            </a:r>
            <a:endParaRPr lang="sr-Latn-RS"/>
          </a:p>
        </p:txBody>
      </p:sp>
      <p:sp>
        <p:nvSpPr>
          <p:cNvPr id="25" name="Text Placeholder 9">
            <a:extLst>
              <a:ext uri="{FF2B5EF4-FFF2-40B4-BE49-F238E27FC236}">
                <a16:creationId xmlns:a16="http://schemas.microsoft.com/office/drawing/2014/main" id="{A2EBA5ED-76B8-45B9-950F-EED4A1844EEB}"/>
              </a:ext>
            </a:extLst>
          </p:cNvPr>
          <p:cNvSpPr>
            <a:spLocks noGrp="1"/>
          </p:cNvSpPr>
          <p:nvPr>
            <p:ph type="body" sz="quarter" idx="11" hasCustomPrompt="1"/>
          </p:nvPr>
        </p:nvSpPr>
        <p:spPr>
          <a:xfrm>
            <a:off x="455406" y="595916"/>
            <a:ext cx="7812293" cy="385075"/>
          </a:xfrm>
          <a:prstGeom prst="rect">
            <a:avLst/>
          </a:prstGeom>
        </p:spPr>
        <p:txBody>
          <a:bodyPr anchor="b"/>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6" name="Text Placeholder 9">
            <a:extLst>
              <a:ext uri="{FF2B5EF4-FFF2-40B4-BE49-F238E27FC236}">
                <a16:creationId xmlns:a16="http://schemas.microsoft.com/office/drawing/2014/main" id="{6F4827F8-F397-4CA9-82EF-420A2F27BCC5}"/>
              </a:ext>
            </a:extLst>
          </p:cNvPr>
          <p:cNvSpPr>
            <a:spLocks noGrp="1"/>
          </p:cNvSpPr>
          <p:nvPr>
            <p:ph type="body" sz="quarter" idx="12" hasCustomPrompt="1"/>
          </p:nvPr>
        </p:nvSpPr>
        <p:spPr>
          <a:xfrm>
            <a:off x="455406" y="957553"/>
            <a:ext cx="7812293" cy="237116"/>
          </a:xfrm>
          <a:prstGeom prst="rect">
            <a:avLst/>
          </a:prstGeom>
        </p:spPr>
        <p:txBody>
          <a:bodyPr anchor="t"/>
          <a:lstStyle>
            <a:lvl1pPr marL="0" indent="0">
              <a:lnSpc>
                <a:spcPct val="90000"/>
              </a:lnSpc>
              <a:spcBef>
                <a:spcPts val="0"/>
              </a:spcBef>
              <a:buNone/>
              <a:defRPr sz="120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Tree>
    <p:extLst>
      <p:ext uri="{BB962C8B-B14F-4D97-AF65-F5344CB8AC3E}">
        <p14:creationId xmlns:p14="http://schemas.microsoft.com/office/powerpoint/2010/main" val="26004286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images Slide_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C4359E-5812-49A4-AA95-B658465E6CB0}"/>
              </a:ext>
            </a:extLst>
          </p:cNvPr>
          <p:cNvSpPr/>
          <p:nvPr userDrawn="1"/>
        </p:nvSpPr>
        <p:spPr>
          <a:xfrm>
            <a:off x="0" y="2066925"/>
            <a:ext cx="9144001" cy="30765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15" name="Text Placeholder 9">
            <a:extLst>
              <a:ext uri="{FF2B5EF4-FFF2-40B4-BE49-F238E27FC236}">
                <a16:creationId xmlns:a16="http://schemas.microsoft.com/office/drawing/2014/main" id="{7A63C615-C6A4-42CD-90E6-B3C6DDDBA9AD}"/>
              </a:ext>
            </a:extLst>
          </p:cNvPr>
          <p:cNvSpPr>
            <a:spLocks noGrp="1"/>
          </p:cNvSpPr>
          <p:nvPr>
            <p:ph type="body" sz="quarter" idx="11" hasCustomPrompt="1"/>
          </p:nvPr>
        </p:nvSpPr>
        <p:spPr>
          <a:xfrm>
            <a:off x="455406" y="595916"/>
            <a:ext cx="7812293" cy="385075"/>
          </a:xfrm>
          <a:prstGeom prst="rect">
            <a:avLst/>
          </a:prstGeom>
        </p:spPr>
        <p:txBody>
          <a:bodyPr anchor="t"/>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3" name="Picture Placeholder 22">
            <a:extLst>
              <a:ext uri="{FF2B5EF4-FFF2-40B4-BE49-F238E27FC236}">
                <a16:creationId xmlns:a16="http://schemas.microsoft.com/office/drawing/2014/main" id="{F5E863B7-A53D-4CDD-A8E1-DF9D22BD90C0}"/>
              </a:ext>
            </a:extLst>
          </p:cNvPr>
          <p:cNvSpPr>
            <a:spLocks noGrp="1"/>
          </p:cNvSpPr>
          <p:nvPr>
            <p:ph type="pic" sz="quarter" idx="12" hasCustomPrompt="1"/>
          </p:nvPr>
        </p:nvSpPr>
        <p:spPr>
          <a:xfrm>
            <a:off x="0" y="2066925"/>
            <a:ext cx="3047786" cy="1537480"/>
          </a:xfrm>
          <a:custGeom>
            <a:avLst/>
            <a:gdLst>
              <a:gd name="connsiteX0" fmla="*/ 0 w 4063715"/>
              <a:gd name="connsiteY0" fmla="*/ 0 h 2049973"/>
              <a:gd name="connsiteX1" fmla="*/ 4063715 w 4063715"/>
              <a:gd name="connsiteY1" fmla="*/ 0 h 2049973"/>
              <a:gd name="connsiteX2" fmla="*/ 4063715 w 4063715"/>
              <a:gd name="connsiteY2" fmla="*/ 2049973 h 2049973"/>
              <a:gd name="connsiteX3" fmla="*/ 2320496 w 4063715"/>
              <a:gd name="connsiteY3" fmla="*/ 2049973 h 2049973"/>
              <a:gd name="connsiteX4" fmla="*/ 2032285 w 4063715"/>
              <a:gd name="connsiteY4" fmla="*/ 1761762 h 2049973"/>
              <a:gd name="connsiteX5" fmla="*/ 1744074 w 4063715"/>
              <a:gd name="connsiteY5" fmla="*/ 2049973 h 2049973"/>
              <a:gd name="connsiteX6" fmla="*/ 0 w 4063715"/>
              <a:gd name="connsiteY6" fmla="*/ 2049973 h 20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5" h="2049973">
                <a:moveTo>
                  <a:pt x="0" y="0"/>
                </a:moveTo>
                <a:lnTo>
                  <a:pt x="4063715" y="0"/>
                </a:lnTo>
                <a:lnTo>
                  <a:pt x="4063715" y="2049973"/>
                </a:lnTo>
                <a:lnTo>
                  <a:pt x="2320496" y="2049973"/>
                </a:lnTo>
                <a:cubicBezTo>
                  <a:pt x="2320496" y="1890798"/>
                  <a:pt x="2191460" y="1761762"/>
                  <a:pt x="2032285" y="1761762"/>
                </a:cubicBezTo>
                <a:cubicBezTo>
                  <a:pt x="1873110" y="1761762"/>
                  <a:pt x="1744074" y="1890798"/>
                  <a:pt x="1744074" y="2049973"/>
                </a:cubicBezTo>
                <a:lnTo>
                  <a:pt x="0" y="2049973"/>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4" name="Picture Placeholder 23">
            <a:extLst>
              <a:ext uri="{FF2B5EF4-FFF2-40B4-BE49-F238E27FC236}">
                <a16:creationId xmlns:a16="http://schemas.microsoft.com/office/drawing/2014/main" id="{875EFD09-3439-4411-9E23-EC6A83F84188}"/>
              </a:ext>
            </a:extLst>
          </p:cNvPr>
          <p:cNvSpPr>
            <a:spLocks noGrp="1"/>
          </p:cNvSpPr>
          <p:nvPr>
            <p:ph type="pic" sz="quarter" idx="13" hasCustomPrompt="1"/>
          </p:nvPr>
        </p:nvSpPr>
        <p:spPr>
          <a:xfrm>
            <a:off x="3048108" y="2066925"/>
            <a:ext cx="3047786" cy="1537480"/>
          </a:xfrm>
          <a:custGeom>
            <a:avLst/>
            <a:gdLst>
              <a:gd name="connsiteX0" fmla="*/ 0 w 4063715"/>
              <a:gd name="connsiteY0" fmla="*/ 0 h 2049973"/>
              <a:gd name="connsiteX1" fmla="*/ 4063715 w 4063715"/>
              <a:gd name="connsiteY1" fmla="*/ 0 h 2049973"/>
              <a:gd name="connsiteX2" fmla="*/ 4063715 w 4063715"/>
              <a:gd name="connsiteY2" fmla="*/ 2049973 h 2049973"/>
              <a:gd name="connsiteX3" fmla="*/ 2320493 w 4063715"/>
              <a:gd name="connsiteY3" fmla="*/ 2049973 h 2049973"/>
              <a:gd name="connsiteX4" fmla="*/ 2032282 w 4063715"/>
              <a:gd name="connsiteY4" fmla="*/ 1761762 h 2049973"/>
              <a:gd name="connsiteX5" fmla="*/ 1744071 w 4063715"/>
              <a:gd name="connsiteY5" fmla="*/ 2049973 h 2049973"/>
              <a:gd name="connsiteX6" fmla="*/ 0 w 4063715"/>
              <a:gd name="connsiteY6" fmla="*/ 2049973 h 20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5" h="2049973">
                <a:moveTo>
                  <a:pt x="0" y="0"/>
                </a:moveTo>
                <a:lnTo>
                  <a:pt x="4063715" y="0"/>
                </a:lnTo>
                <a:lnTo>
                  <a:pt x="4063715" y="2049973"/>
                </a:lnTo>
                <a:lnTo>
                  <a:pt x="2320493" y="2049973"/>
                </a:lnTo>
                <a:cubicBezTo>
                  <a:pt x="2320493" y="1890798"/>
                  <a:pt x="2191457" y="1761762"/>
                  <a:pt x="2032282" y="1761762"/>
                </a:cubicBezTo>
                <a:cubicBezTo>
                  <a:pt x="1873107" y="1761762"/>
                  <a:pt x="1744071" y="1890798"/>
                  <a:pt x="1744071" y="2049973"/>
                </a:cubicBezTo>
                <a:lnTo>
                  <a:pt x="0" y="2049973"/>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5" name="Picture Placeholder 24">
            <a:extLst>
              <a:ext uri="{FF2B5EF4-FFF2-40B4-BE49-F238E27FC236}">
                <a16:creationId xmlns:a16="http://schemas.microsoft.com/office/drawing/2014/main" id="{DA572A5A-1EB1-4C40-BFC0-1D4FA7A28568}"/>
              </a:ext>
            </a:extLst>
          </p:cNvPr>
          <p:cNvSpPr>
            <a:spLocks noGrp="1"/>
          </p:cNvSpPr>
          <p:nvPr>
            <p:ph type="pic" sz="quarter" idx="14" hasCustomPrompt="1"/>
          </p:nvPr>
        </p:nvSpPr>
        <p:spPr>
          <a:xfrm>
            <a:off x="6096214" y="2066925"/>
            <a:ext cx="3047786" cy="1537480"/>
          </a:xfrm>
          <a:custGeom>
            <a:avLst/>
            <a:gdLst>
              <a:gd name="connsiteX0" fmla="*/ 0 w 4063715"/>
              <a:gd name="connsiteY0" fmla="*/ 0 h 2049973"/>
              <a:gd name="connsiteX1" fmla="*/ 4063715 w 4063715"/>
              <a:gd name="connsiteY1" fmla="*/ 0 h 2049973"/>
              <a:gd name="connsiteX2" fmla="*/ 4063715 w 4063715"/>
              <a:gd name="connsiteY2" fmla="*/ 2049973 h 2049973"/>
              <a:gd name="connsiteX3" fmla="*/ 2320067 w 4063715"/>
              <a:gd name="connsiteY3" fmla="*/ 2049973 h 2049973"/>
              <a:gd name="connsiteX4" fmla="*/ 2031856 w 4063715"/>
              <a:gd name="connsiteY4" fmla="*/ 1761762 h 2049973"/>
              <a:gd name="connsiteX5" fmla="*/ 1743645 w 4063715"/>
              <a:gd name="connsiteY5" fmla="*/ 2049973 h 2049973"/>
              <a:gd name="connsiteX6" fmla="*/ 0 w 4063715"/>
              <a:gd name="connsiteY6" fmla="*/ 2049973 h 20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5" h="2049973">
                <a:moveTo>
                  <a:pt x="0" y="0"/>
                </a:moveTo>
                <a:lnTo>
                  <a:pt x="4063715" y="0"/>
                </a:lnTo>
                <a:lnTo>
                  <a:pt x="4063715" y="2049973"/>
                </a:lnTo>
                <a:lnTo>
                  <a:pt x="2320067" y="2049973"/>
                </a:lnTo>
                <a:cubicBezTo>
                  <a:pt x="2320067" y="1890798"/>
                  <a:pt x="2191031" y="1761762"/>
                  <a:pt x="2031856" y="1761762"/>
                </a:cubicBezTo>
                <a:cubicBezTo>
                  <a:pt x="1872681" y="1761762"/>
                  <a:pt x="1743645" y="1890798"/>
                  <a:pt x="1743645" y="2049973"/>
                </a:cubicBezTo>
                <a:lnTo>
                  <a:pt x="0" y="2049973"/>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0" name="Picture Placeholder 39">
            <a:extLst>
              <a:ext uri="{FF2B5EF4-FFF2-40B4-BE49-F238E27FC236}">
                <a16:creationId xmlns:a16="http://schemas.microsoft.com/office/drawing/2014/main" id="{2CBB6E07-70C4-4624-845A-08C99DF14C9B}"/>
              </a:ext>
            </a:extLst>
          </p:cNvPr>
          <p:cNvSpPr>
            <a:spLocks noGrp="1"/>
          </p:cNvSpPr>
          <p:nvPr>
            <p:ph type="pic" sz="quarter" idx="15" hasCustomPrompt="1"/>
          </p:nvPr>
        </p:nvSpPr>
        <p:spPr>
          <a:xfrm>
            <a:off x="0" y="3604404"/>
            <a:ext cx="3047786" cy="1539096"/>
          </a:xfrm>
          <a:custGeom>
            <a:avLst/>
            <a:gdLst>
              <a:gd name="connsiteX0" fmla="*/ 0 w 4063714"/>
              <a:gd name="connsiteY0" fmla="*/ 0 h 2052128"/>
              <a:gd name="connsiteX1" fmla="*/ 1744073 w 4063714"/>
              <a:gd name="connsiteY1" fmla="*/ 0 h 2052128"/>
              <a:gd name="connsiteX2" fmla="*/ 2032284 w 4063714"/>
              <a:gd name="connsiteY2" fmla="*/ 288211 h 2052128"/>
              <a:gd name="connsiteX3" fmla="*/ 2320495 w 4063714"/>
              <a:gd name="connsiteY3" fmla="*/ 0 h 2052128"/>
              <a:gd name="connsiteX4" fmla="*/ 4063714 w 4063714"/>
              <a:gd name="connsiteY4" fmla="*/ 0 h 2052128"/>
              <a:gd name="connsiteX5" fmla="*/ 4063714 w 4063714"/>
              <a:gd name="connsiteY5" fmla="*/ 2052128 h 2052128"/>
              <a:gd name="connsiteX6" fmla="*/ 0 w 4063714"/>
              <a:gd name="connsiteY6" fmla="*/ 2052128 h 20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4" h="2052128">
                <a:moveTo>
                  <a:pt x="0" y="0"/>
                </a:moveTo>
                <a:lnTo>
                  <a:pt x="1744073" y="0"/>
                </a:lnTo>
                <a:cubicBezTo>
                  <a:pt x="1744073" y="159175"/>
                  <a:pt x="1873109" y="288211"/>
                  <a:pt x="2032284" y="288211"/>
                </a:cubicBezTo>
                <a:cubicBezTo>
                  <a:pt x="2191459" y="288211"/>
                  <a:pt x="2320495" y="159175"/>
                  <a:pt x="2320495" y="0"/>
                </a:cubicBezTo>
                <a:lnTo>
                  <a:pt x="4063714" y="0"/>
                </a:lnTo>
                <a:lnTo>
                  <a:pt x="4063714" y="2052128"/>
                </a:lnTo>
                <a:lnTo>
                  <a:pt x="0" y="2052128"/>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1" name="Picture Placeholder 40">
            <a:extLst>
              <a:ext uri="{FF2B5EF4-FFF2-40B4-BE49-F238E27FC236}">
                <a16:creationId xmlns:a16="http://schemas.microsoft.com/office/drawing/2014/main" id="{C375FB18-A350-4FEF-8DC8-AAD27E493477}"/>
              </a:ext>
            </a:extLst>
          </p:cNvPr>
          <p:cNvSpPr>
            <a:spLocks noGrp="1"/>
          </p:cNvSpPr>
          <p:nvPr>
            <p:ph type="pic" sz="quarter" idx="16" hasCustomPrompt="1"/>
          </p:nvPr>
        </p:nvSpPr>
        <p:spPr>
          <a:xfrm>
            <a:off x="3048107" y="3604404"/>
            <a:ext cx="3047786" cy="1539096"/>
          </a:xfrm>
          <a:custGeom>
            <a:avLst/>
            <a:gdLst>
              <a:gd name="connsiteX0" fmla="*/ 0 w 4063714"/>
              <a:gd name="connsiteY0" fmla="*/ 0 h 2052128"/>
              <a:gd name="connsiteX1" fmla="*/ 1744071 w 4063714"/>
              <a:gd name="connsiteY1" fmla="*/ 0 h 2052128"/>
              <a:gd name="connsiteX2" fmla="*/ 2032282 w 4063714"/>
              <a:gd name="connsiteY2" fmla="*/ 288211 h 2052128"/>
              <a:gd name="connsiteX3" fmla="*/ 2320493 w 4063714"/>
              <a:gd name="connsiteY3" fmla="*/ 0 h 2052128"/>
              <a:gd name="connsiteX4" fmla="*/ 4063714 w 4063714"/>
              <a:gd name="connsiteY4" fmla="*/ 0 h 2052128"/>
              <a:gd name="connsiteX5" fmla="*/ 4063714 w 4063714"/>
              <a:gd name="connsiteY5" fmla="*/ 2052128 h 2052128"/>
              <a:gd name="connsiteX6" fmla="*/ 0 w 4063714"/>
              <a:gd name="connsiteY6" fmla="*/ 2052128 h 20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4" h="2052128">
                <a:moveTo>
                  <a:pt x="0" y="0"/>
                </a:moveTo>
                <a:lnTo>
                  <a:pt x="1744071" y="0"/>
                </a:lnTo>
                <a:cubicBezTo>
                  <a:pt x="1744071" y="159175"/>
                  <a:pt x="1873107" y="288211"/>
                  <a:pt x="2032282" y="288211"/>
                </a:cubicBezTo>
                <a:cubicBezTo>
                  <a:pt x="2191457" y="288211"/>
                  <a:pt x="2320493" y="159175"/>
                  <a:pt x="2320493" y="0"/>
                </a:cubicBezTo>
                <a:lnTo>
                  <a:pt x="4063714" y="0"/>
                </a:lnTo>
                <a:lnTo>
                  <a:pt x="4063714" y="2052128"/>
                </a:lnTo>
                <a:lnTo>
                  <a:pt x="0" y="2052128"/>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2" name="Picture Placeholder 41">
            <a:extLst>
              <a:ext uri="{FF2B5EF4-FFF2-40B4-BE49-F238E27FC236}">
                <a16:creationId xmlns:a16="http://schemas.microsoft.com/office/drawing/2014/main" id="{846028C0-6A95-4BE5-8B56-AF8399E33759}"/>
              </a:ext>
            </a:extLst>
          </p:cNvPr>
          <p:cNvSpPr>
            <a:spLocks noGrp="1"/>
          </p:cNvSpPr>
          <p:nvPr>
            <p:ph type="pic" sz="quarter" idx="17" hasCustomPrompt="1"/>
          </p:nvPr>
        </p:nvSpPr>
        <p:spPr>
          <a:xfrm>
            <a:off x="6096214" y="3604404"/>
            <a:ext cx="3047786" cy="1539096"/>
          </a:xfrm>
          <a:custGeom>
            <a:avLst/>
            <a:gdLst>
              <a:gd name="connsiteX0" fmla="*/ 0 w 4063714"/>
              <a:gd name="connsiteY0" fmla="*/ 0 h 2052128"/>
              <a:gd name="connsiteX1" fmla="*/ 1743644 w 4063714"/>
              <a:gd name="connsiteY1" fmla="*/ 0 h 2052128"/>
              <a:gd name="connsiteX2" fmla="*/ 2031855 w 4063714"/>
              <a:gd name="connsiteY2" fmla="*/ 288211 h 2052128"/>
              <a:gd name="connsiteX3" fmla="*/ 2320066 w 4063714"/>
              <a:gd name="connsiteY3" fmla="*/ 0 h 2052128"/>
              <a:gd name="connsiteX4" fmla="*/ 4063714 w 4063714"/>
              <a:gd name="connsiteY4" fmla="*/ 0 h 2052128"/>
              <a:gd name="connsiteX5" fmla="*/ 4063714 w 4063714"/>
              <a:gd name="connsiteY5" fmla="*/ 2052128 h 2052128"/>
              <a:gd name="connsiteX6" fmla="*/ 0 w 4063714"/>
              <a:gd name="connsiteY6" fmla="*/ 2052128 h 20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4" h="2052128">
                <a:moveTo>
                  <a:pt x="0" y="0"/>
                </a:moveTo>
                <a:lnTo>
                  <a:pt x="1743644" y="0"/>
                </a:lnTo>
                <a:cubicBezTo>
                  <a:pt x="1743644" y="159175"/>
                  <a:pt x="1872680" y="288211"/>
                  <a:pt x="2031855" y="288211"/>
                </a:cubicBezTo>
                <a:cubicBezTo>
                  <a:pt x="2191030" y="288211"/>
                  <a:pt x="2320066" y="159175"/>
                  <a:pt x="2320066" y="0"/>
                </a:cubicBezTo>
                <a:lnTo>
                  <a:pt x="4063714" y="0"/>
                </a:lnTo>
                <a:lnTo>
                  <a:pt x="4063714" y="2052128"/>
                </a:lnTo>
                <a:lnTo>
                  <a:pt x="0" y="2052128"/>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3" name="Oval 42">
            <a:extLst>
              <a:ext uri="{FF2B5EF4-FFF2-40B4-BE49-F238E27FC236}">
                <a16:creationId xmlns:a16="http://schemas.microsoft.com/office/drawing/2014/main" id="{325E07E2-8992-4F45-99E2-D85D13BB157F}"/>
              </a:ext>
            </a:extLst>
          </p:cNvPr>
          <p:cNvSpPr/>
          <p:nvPr userDrawn="1"/>
        </p:nvSpPr>
        <p:spPr>
          <a:xfrm>
            <a:off x="1308055" y="3388246"/>
            <a:ext cx="432317" cy="432317"/>
          </a:xfrm>
          <a:prstGeom prst="ellipse">
            <a:avLst/>
          </a:prstGeom>
          <a:solidFill>
            <a:srgbClr val="FFFF6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solidFill>
                <a:schemeClr val="accent1"/>
              </a:solidFill>
            </a:endParaRPr>
          </a:p>
        </p:txBody>
      </p:sp>
      <p:sp>
        <p:nvSpPr>
          <p:cNvPr id="44" name="Oval 43">
            <a:extLst>
              <a:ext uri="{FF2B5EF4-FFF2-40B4-BE49-F238E27FC236}">
                <a16:creationId xmlns:a16="http://schemas.microsoft.com/office/drawing/2014/main" id="{348FE629-DE3A-459B-98A7-7EE25BC17F6B}"/>
              </a:ext>
            </a:extLst>
          </p:cNvPr>
          <p:cNvSpPr/>
          <p:nvPr userDrawn="1"/>
        </p:nvSpPr>
        <p:spPr>
          <a:xfrm>
            <a:off x="4356160" y="3388246"/>
            <a:ext cx="432317" cy="432317"/>
          </a:xfrm>
          <a:prstGeom prst="ellipse">
            <a:avLst/>
          </a:prstGeom>
          <a:solidFill>
            <a:srgbClr val="FFFF6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solidFill>
                <a:schemeClr val="accent1"/>
              </a:solidFill>
            </a:endParaRPr>
          </a:p>
        </p:txBody>
      </p:sp>
      <p:sp>
        <p:nvSpPr>
          <p:cNvPr id="45" name="Oval 44">
            <a:extLst>
              <a:ext uri="{FF2B5EF4-FFF2-40B4-BE49-F238E27FC236}">
                <a16:creationId xmlns:a16="http://schemas.microsoft.com/office/drawing/2014/main" id="{0B34B297-CAA1-49C0-B299-7D622548E041}"/>
              </a:ext>
            </a:extLst>
          </p:cNvPr>
          <p:cNvSpPr/>
          <p:nvPr userDrawn="1"/>
        </p:nvSpPr>
        <p:spPr>
          <a:xfrm>
            <a:off x="7403947" y="3388246"/>
            <a:ext cx="432317" cy="432317"/>
          </a:xfrm>
          <a:prstGeom prst="ellipse">
            <a:avLst/>
          </a:prstGeom>
          <a:solidFill>
            <a:srgbClr val="FFFF6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solidFill>
                <a:schemeClr val="accent1"/>
              </a:solidFill>
            </a:endParaRPr>
          </a:p>
        </p:txBody>
      </p:sp>
    </p:spTree>
    <p:extLst>
      <p:ext uri="{BB962C8B-B14F-4D97-AF65-F5344CB8AC3E}">
        <p14:creationId xmlns:p14="http://schemas.microsoft.com/office/powerpoint/2010/main" val="982264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6 images Slide_h">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4C4359E-5812-49A4-AA95-B658465E6CB0}"/>
              </a:ext>
            </a:extLst>
          </p:cNvPr>
          <p:cNvSpPr/>
          <p:nvPr userDrawn="1"/>
        </p:nvSpPr>
        <p:spPr>
          <a:xfrm>
            <a:off x="0" y="2066925"/>
            <a:ext cx="9144001" cy="30765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15" name="Text Placeholder 9">
            <a:extLst>
              <a:ext uri="{FF2B5EF4-FFF2-40B4-BE49-F238E27FC236}">
                <a16:creationId xmlns:a16="http://schemas.microsoft.com/office/drawing/2014/main" id="{7A63C615-C6A4-42CD-90E6-B3C6DDDBA9AD}"/>
              </a:ext>
            </a:extLst>
          </p:cNvPr>
          <p:cNvSpPr>
            <a:spLocks noGrp="1"/>
          </p:cNvSpPr>
          <p:nvPr>
            <p:ph type="body" sz="quarter" idx="11" hasCustomPrompt="1"/>
          </p:nvPr>
        </p:nvSpPr>
        <p:spPr>
          <a:xfrm>
            <a:off x="455406" y="595916"/>
            <a:ext cx="7812293" cy="385075"/>
          </a:xfrm>
          <a:prstGeom prst="rect">
            <a:avLst/>
          </a:prstGeom>
        </p:spPr>
        <p:txBody>
          <a:bodyPr anchor="t"/>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3" name="Picture Placeholder 22">
            <a:extLst>
              <a:ext uri="{FF2B5EF4-FFF2-40B4-BE49-F238E27FC236}">
                <a16:creationId xmlns:a16="http://schemas.microsoft.com/office/drawing/2014/main" id="{F5E863B7-A53D-4CDD-A8E1-DF9D22BD90C0}"/>
              </a:ext>
            </a:extLst>
          </p:cNvPr>
          <p:cNvSpPr>
            <a:spLocks noGrp="1"/>
          </p:cNvSpPr>
          <p:nvPr>
            <p:ph type="pic" sz="quarter" idx="12" hasCustomPrompt="1"/>
          </p:nvPr>
        </p:nvSpPr>
        <p:spPr>
          <a:xfrm>
            <a:off x="0" y="2066925"/>
            <a:ext cx="3047786" cy="1537480"/>
          </a:xfrm>
          <a:custGeom>
            <a:avLst/>
            <a:gdLst>
              <a:gd name="connsiteX0" fmla="*/ 0 w 4063715"/>
              <a:gd name="connsiteY0" fmla="*/ 0 h 2049973"/>
              <a:gd name="connsiteX1" fmla="*/ 4063715 w 4063715"/>
              <a:gd name="connsiteY1" fmla="*/ 0 h 2049973"/>
              <a:gd name="connsiteX2" fmla="*/ 4063715 w 4063715"/>
              <a:gd name="connsiteY2" fmla="*/ 2049973 h 2049973"/>
              <a:gd name="connsiteX3" fmla="*/ 2320496 w 4063715"/>
              <a:gd name="connsiteY3" fmla="*/ 2049973 h 2049973"/>
              <a:gd name="connsiteX4" fmla="*/ 2032285 w 4063715"/>
              <a:gd name="connsiteY4" fmla="*/ 1761762 h 2049973"/>
              <a:gd name="connsiteX5" fmla="*/ 1744074 w 4063715"/>
              <a:gd name="connsiteY5" fmla="*/ 2049973 h 2049973"/>
              <a:gd name="connsiteX6" fmla="*/ 0 w 4063715"/>
              <a:gd name="connsiteY6" fmla="*/ 2049973 h 20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5" h="2049973">
                <a:moveTo>
                  <a:pt x="0" y="0"/>
                </a:moveTo>
                <a:lnTo>
                  <a:pt x="4063715" y="0"/>
                </a:lnTo>
                <a:lnTo>
                  <a:pt x="4063715" y="2049973"/>
                </a:lnTo>
                <a:lnTo>
                  <a:pt x="2320496" y="2049973"/>
                </a:lnTo>
                <a:cubicBezTo>
                  <a:pt x="2320496" y="1890798"/>
                  <a:pt x="2191460" y="1761762"/>
                  <a:pt x="2032285" y="1761762"/>
                </a:cubicBezTo>
                <a:cubicBezTo>
                  <a:pt x="1873110" y="1761762"/>
                  <a:pt x="1744074" y="1890798"/>
                  <a:pt x="1744074" y="2049973"/>
                </a:cubicBezTo>
                <a:lnTo>
                  <a:pt x="0" y="2049973"/>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4" name="Picture Placeholder 23">
            <a:extLst>
              <a:ext uri="{FF2B5EF4-FFF2-40B4-BE49-F238E27FC236}">
                <a16:creationId xmlns:a16="http://schemas.microsoft.com/office/drawing/2014/main" id="{875EFD09-3439-4411-9E23-EC6A83F84188}"/>
              </a:ext>
            </a:extLst>
          </p:cNvPr>
          <p:cNvSpPr>
            <a:spLocks noGrp="1"/>
          </p:cNvSpPr>
          <p:nvPr>
            <p:ph type="pic" sz="quarter" idx="13" hasCustomPrompt="1"/>
          </p:nvPr>
        </p:nvSpPr>
        <p:spPr>
          <a:xfrm>
            <a:off x="3048108" y="2066925"/>
            <a:ext cx="3047786" cy="1537480"/>
          </a:xfrm>
          <a:custGeom>
            <a:avLst/>
            <a:gdLst>
              <a:gd name="connsiteX0" fmla="*/ 0 w 4063715"/>
              <a:gd name="connsiteY0" fmla="*/ 0 h 2049973"/>
              <a:gd name="connsiteX1" fmla="*/ 4063715 w 4063715"/>
              <a:gd name="connsiteY1" fmla="*/ 0 h 2049973"/>
              <a:gd name="connsiteX2" fmla="*/ 4063715 w 4063715"/>
              <a:gd name="connsiteY2" fmla="*/ 2049973 h 2049973"/>
              <a:gd name="connsiteX3" fmla="*/ 2320493 w 4063715"/>
              <a:gd name="connsiteY3" fmla="*/ 2049973 h 2049973"/>
              <a:gd name="connsiteX4" fmla="*/ 2032282 w 4063715"/>
              <a:gd name="connsiteY4" fmla="*/ 1761762 h 2049973"/>
              <a:gd name="connsiteX5" fmla="*/ 1744071 w 4063715"/>
              <a:gd name="connsiteY5" fmla="*/ 2049973 h 2049973"/>
              <a:gd name="connsiteX6" fmla="*/ 0 w 4063715"/>
              <a:gd name="connsiteY6" fmla="*/ 2049973 h 20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5" h="2049973">
                <a:moveTo>
                  <a:pt x="0" y="0"/>
                </a:moveTo>
                <a:lnTo>
                  <a:pt x="4063715" y="0"/>
                </a:lnTo>
                <a:lnTo>
                  <a:pt x="4063715" y="2049973"/>
                </a:lnTo>
                <a:lnTo>
                  <a:pt x="2320493" y="2049973"/>
                </a:lnTo>
                <a:cubicBezTo>
                  <a:pt x="2320493" y="1890798"/>
                  <a:pt x="2191457" y="1761762"/>
                  <a:pt x="2032282" y="1761762"/>
                </a:cubicBezTo>
                <a:cubicBezTo>
                  <a:pt x="1873107" y="1761762"/>
                  <a:pt x="1744071" y="1890798"/>
                  <a:pt x="1744071" y="2049973"/>
                </a:cubicBezTo>
                <a:lnTo>
                  <a:pt x="0" y="2049973"/>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5" name="Picture Placeholder 24">
            <a:extLst>
              <a:ext uri="{FF2B5EF4-FFF2-40B4-BE49-F238E27FC236}">
                <a16:creationId xmlns:a16="http://schemas.microsoft.com/office/drawing/2014/main" id="{DA572A5A-1EB1-4C40-BFC0-1D4FA7A28568}"/>
              </a:ext>
            </a:extLst>
          </p:cNvPr>
          <p:cNvSpPr>
            <a:spLocks noGrp="1"/>
          </p:cNvSpPr>
          <p:nvPr>
            <p:ph type="pic" sz="quarter" idx="14" hasCustomPrompt="1"/>
          </p:nvPr>
        </p:nvSpPr>
        <p:spPr>
          <a:xfrm>
            <a:off x="6096214" y="2066925"/>
            <a:ext cx="3047786" cy="1537480"/>
          </a:xfrm>
          <a:custGeom>
            <a:avLst/>
            <a:gdLst>
              <a:gd name="connsiteX0" fmla="*/ 0 w 4063715"/>
              <a:gd name="connsiteY0" fmla="*/ 0 h 2049973"/>
              <a:gd name="connsiteX1" fmla="*/ 4063715 w 4063715"/>
              <a:gd name="connsiteY1" fmla="*/ 0 h 2049973"/>
              <a:gd name="connsiteX2" fmla="*/ 4063715 w 4063715"/>
              <a:gd name="connsiteY2" fmla="*/ 2049973 h 2049973"/>
              <a:gd name="connsiteX3" fmla="*/ 2320067 w 4063715"/>
              <a:gd name="connsiteY3" fmla="*/ 2049973 h 2049973"/>
              <a:gd name="connsiteX4" fmla="*/ 2031856 w 4063715"/>
              <a:gd name="connsiteY4" fmla="*/ 1761762 h 2049973"/>
              <a:gd name="connsiteX5" fmla="*/ 1743645 w 4063715"/>
              <a:gd name="connsiteY5" fmla="*/ 2049973 h 2049973"/>
              <a:gd name="connsiteX6" fmla="*/ 0 w 4063715"/>
              <a:gd name="connsiteY6" fmla="*/ 2049973 h 204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5" h="2049973">
                <a:moveTo>
                  <a:pt x="0" y="0"/>
                </a:moveTo>
                <a:lnTo>
                  <a:pt x="4063715" y="0"/>
                </a:lnTo>
                <a:lnTo>
                  <a:pt x="4063715" y="2049973"/>
                </a:lnTo>
                <a:lnTo>
                  <a:pt x="2320067" y="2049973"/>
                </a:lnTo>
                <a:cubicBezTo>
                  <a:pt x="2320067" y="1890798"/>
                  <a:pt x="2191031" y="1761762"/>
                  <a:pt x="2031856" y="1761762"/>
                </a:cubicBezTo>
                <a:cubicBezTo>
                  <a:pt x="1872681" y="1761762"/>
                  <a:pt x="1743645" y="1890798"/>
                  <a:pt x="1743645" y="2049973"/>
                </a:cubicBezTo>
                <a:lnTo>
                  <a:pt x="0" y="2049973"/>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0" name="Picture Placeholder 39">
            <a:extLst>
              <a:ext uri="{FF2B5EF4-FFF2-40B4-BE49-F238E27FC236}">
                <a16:creationId xmlns:a16="http://schemas.microsoft.com/office/drawing/2014/main" id="{2CBB6E07-70C4-4624-845A-08C99DF14C9B}"/>
              </a:ext>
            </a:extLst>
          </p:cNvPr>
          <p:cNvSpPr>
            <a:spLocks noGrp="1"/>
          </p:cNvSpPr>
          <p:nvPr>
            <p:ph type="pic" sz="quarter" idx="15" hasCustomPrompt="1"/>
          </p:nvPr>
        </p:nvSpPr>
        <p:spPr>
          <a:xfrm>
            <a:off x="0" y="3604404"/>
            <a:ext cx="3047786" cy="1539096"/>
          </a:xfrm>
          <a:custGeom>
            <a:avLst/>
            <a:gdLst>
              <a:gd name="connsiteX0" fmla="*/ 0 w 4063714"/>
              <a:gd name="connsiteY0" fmla="*/ 0 h 2052128"/>
              <a:gd name="connsiteX1" fmla="*/ 1744073 w 4063714"/>
              <a:gd name="connsiteY1" fmla="*/ 0 h 2052128"/>
              <a:gd name="connsiteX2" fmla="*/ 2032284 w 4063714"/>
              <a:gd name="connsiteY2" fmla="*/ 288211 h 2052128"/>
              <a:gd name="connsiteX3" fmla="*/ 2320495 w 4063714"/>
              <a:gd name="connsiteY3" fmla="*/ 0 h 2052128"/>
              <a:gd name="connsiteX4" fmla="*/ 4063714 w 4063714"/>
              <a:gd name="connsiteY4" fmla="*/ 0 h 2052128"/>
              <a:gd name="connsiteX5" fmla="*/ 4063714 w 4063714"/>
              <a:gd name="connsiteY5" fmla="*/ 2052128 h 2052128"/>
              <a:gd name="connsiteX6" fmla="*/ 0 w 4063714"/>
              <a:gd name="connsiteY6" fmla="*/ 2052128 h 20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4" h="2052128">
                <a:moveTo>
                  <a:pt x="0" y="0"/>
                </a:moveTo>
                <a:lnTo>
                  <a:pt x="1744073" y="0"/>
                </a:lnTo>
                <a:cubicBezTo>
                  <a:pt x="1744073" y="159175"/>
                  <a:pt x="1873109" y="288211"/>
                  <a:pt x="2032284" y="288211"/>
                </a:cubicBezTo>
                <a:cubicBezTo>
                  <a:pt x="2191459" y="288211"/>
                  <a:pt x="2320495" y="159175"/>
                  <a:pt x="2320495" y="0"/>
                </a:cubicBezTo>
                <a:lnTo>
                  <a:pt x="4063714" y="0"/>
                </a:lnTo>
                <a:lnTo>
                  <a:pt x="4063714" y="2052128"/>
                </a:lnTo>
                <a:lnTo>
                  <a:pt x="0" y="2052128"/>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1" name="Picture Placeholder 40">
            <a:extLst>
              <a:ext uri="{FF2B5EF4-FFF2-40B4-BE49-F238E27FC236}">
                <a16:creationId xmlns:a16="http://schemas.microsoft.com/office/drawing/2014/main" id="{C375FB18-A350-4FEF-8DC8-AAD27E493477}"/>
              </a:ext>
            </a:extLst>
          </p:cNvPr>
          <p:cNvSpPr>
            <a:spLocks noGrp="1"/>
          </p:cNvSpPr>
          <p:nvPr>
            <p:ph type="pic" sz="quarter" idx="16" hasCustomPrompt="1"/>
          </p:nvPr>
        </p:nvSpPr>
        <p:spPr>
          <a:xfrm>
            <a:off x="3048107" y="3604404"/>
            <a:ext cx="3047786" cy="1539096"/>
          </a:xfrm>
          <a:custGeom>
            <a:avLst/>
            <a:gdLst>
              <a:gd name="connsiteX0" fmla="*/ 0 w 4063714"/>
              <a:gd name="connsiteY0" fmla="*/ 0 h 2052128"/>
              <a:gd name="connsiteX1" fmla="*/ 1744071 w 4063714"/>
              <a:gd name="connsiteY1" fmla="*/ 0 h 2052128"/>
              <a:gd name="connsiteX2" fmla="*/ 2032282 w 4063714"/>
              <a:gd name="connsiteY2" fmla="*/ 288211 h 2052128"/>
              <a:gd name="connsiteX3" fmla="*/ 2320493 w 4063714"/>
              <a:gd name="connsiteY3" fmla="*/ 0 h 2052128"/>
              <a:gd name="connsiteX4" fmla="*/ 4063714 w 4063714"/>
              <a:gd name="connsiteY4" fmla="*/ 0 h 2052128"/>
              <a:gd name="connsiteX5" fmla="*/ 4063714 w 4063714"/>
              <a:gd name="connsiteY5" fmla="*/ 2052128 h 2052128"/>
              <a:gd name="connsiteX6" fmla="*/ 0 w 4063714"/>
              <a:gd name="connsiteY6" fmla="*/ 2052128 h 20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4" h="2052128">
                <a:moveTo>
                  <a:pt x="0" y="0"/>
                </a:moveTo>
                <a:lnTo>
                  <a:pt x="1744071" y="0"/>
                </a:lnTo>
                <a:cubicBezTo>
                  <a:pt x="1744071" y="159175"/>
                  <a:pt x="1873107" y="288211"/>
                  <a:pt x="2032282" y="288211"/>
                </a:cubicBezTo>
                <a:cubicBezTo>
                  <a:pt x="2191457" y="288211"/>
                  <a:pt x="2320493" y="159175"/>
                  <a:pt x="2320493" y="0"/>
                </a:cubicBezTo>
                <a:lnTo>
                  <a:pt x="4063714" y="0"/>
                </a:lnTo>
                <a:lnTo>
                  <a:pt x="4063714" y="2052128"/>
                </a:lnTo>
                <a:lnTo>
                  <a:pt x="0" y="2052128"/>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2" name="Picture Placeholder 41">
            <a:extLst>
              <a:ext uri="{FF2B5EF4-FFF2-40B4-BE49-F238E27FC236}">
                <a16:creationId xmlns:a16="http://schemas.microsoft.com/office/drawing/2014/main" id="{846028C0-6A95-4BE5-8B56-AF8399E33759}"/>
              </a:ext>
            </a:extLst>
          </p:cNvPr>
          <p:cNvSpPr>
            <a:spLocks noGrp="1"/>
          </p:cNvSpPr>
          <p:nvPr>
            <p:ph type="pic" sz="quarter" idx="17" hasCustomPrompt="1"/>
          </p:nvPr>
        </p:nvSpPr>
        <p:spPr>
          <a:xfrm>
            <a:off x="6096214" y="3604404"/>
            <a:ext cx="3047786" cy="1539096"/>
          </a:xfrm>
          <a:custGeom>
            <a:avLst/>
            <a:gdLst>
              <a:gd name="connsiteX0" fmla="*/ 0 w 4063714"/>
              <a:gd name="connsiteY0" fmla="*/ 0 h 2052128"/>
              <a:gd name="connsiteX1" fmla="*/ 1743644 w 4063714"/>
              <a:gd name="connsiteY1" fmla="*/ 0 h 2052128"/>
              <a:gd name="connsiteX2" fmla="*/ 2031855 w 4063714"/>
              <a:gd name="connsiteY2" fmla="*/ 288211 h 2052128"/>
              <a:gd name="connsiteX3" fmla="*/ 2320066 w 4063714"/>
              <a:gd name="connsiteY3" fmla="*/ 0 h 2052128"/>
              <a:gd name="connsiteX4" fmla="*/ 4063714 w 4063714"/>
              <a:gd name="connsiteY4" fmla="*/ 0 h 2052128"/>
              <a:gd name="connsiteX5" fmla="*/ 4063714 w 4063714"/>
              <a:gd name="connsiteY5" fmla="*/ 2052128 h 2052128"/>
              <a:gd name="connsiteX6" fmla="*/ 0 w 4063714"/>
              <a:gd name="connsiteY6" fmla="*/ 2052128 h 20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714" h="2052128">
                <a:moveTo>
                  <a:pt x="0" y="0"/>
                </a:moveTo>
                <a:lnTo>
                  <a:pt x="1743644" y="0"/>
                </a:lnTo>
                <a:cubicBezTo>
                  <a:pt x="1743644" y="159175"/>
                  <a:pt x="1872680" y="288211"/>
                  <a:pt x="2031855" y="288211"/>
                </a:cubicBezTo>
                <a:cubicBezTo>
                  <a:pt x="2191030" y="288211"/>
                  <a:pt x="2320066" y="159175"/>
                  <a:pt x="2320066" y="0"/>
                </a:cubicBezTo>
                <a:lnTo>
                  <a:pt x="4063714" y="0"/>
                </a:lnTo>
                <a:lnTo>
                  <a:pt x="4063714" y="2052128"/>
                </a:lnTo>
                <a:lnTo>
                  <a:pt x="0" y="2052128"/>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Tree>
    <p:extLst>
      <p:ext uri="{BB962C8B-B14F-4D97-AF65-F5344CB8AC3E}">
        <p14:creationId xmlns:p14="http://schemas.microsoft.com/office/powerpoint/2010/main" val="1426343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images Slide_v">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0FE2EF-CC01-43F7-9A69-51B8CCAB9973}"/>
              </a:ext>
            </a:extLst>
          </p:cNvPr>
          <p:cNvSpPr/>
          <p:nvPr userDrawn="1"/>
        </p:nvSpPr>
        <p:spPr>
          <a:xfrm flipH="1">
            <a:off x="2819397" y="0"/>
            <a:ext cx="693403" cy="5143500"/>
          </a:xfrm>
          <a:prstGeom prst="rect">
            <a:avLst/>
          </a:prstGeom>
          <a:solidFill>
            <a:srgbClr val="FFF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CH" sz="1050">
              <a:solidFill>
                <a:prstClr val="white"/>
              </a:solidFill>
              <a:latin typeface="Calibri"/>
            </a:endParaRPr>
          </a:p>
        </p:txBody>
      </p:sp>
      <p:sp>
        <p:nvSpPr>
          <p:cNvPr id="13" name="Text Placeholder 9">
            <a:extLst>
              <a:ext uri="{FF2B5EF4-FFF2-40B4-BE49-F238E27FC236}">
                <a16:creationId xmlns:a16="http://schemas.microsoft.com/office/drawing/2014/main" id="{06264244-4575-40FA-BBD0-6B8529FF8EE0}"/>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5" name="Picture Placeholder 14">
            <a:extLst>
              <a:ext uri="{FF2B5EF4-FFF2-40B4-BE49-F238E27FC236}">
                <a16:creationId xmlns:a16="http://schemas.microsoft.com/office/drawing/2014/main" id="{6712B112-E879-41F2-886E-2B9C15B155CA}"/>
              </a:ext>
            </a:extLst>
          </p:cNvPr>
          <p:cNvSpPr>
            <a:spLocks noGrp="1"/>
          </p:cNvSpPr>
          <p:nvPr>
            <p:ph type="pic" sz="quarter" idx="12" hasCustomPrompt="1"/>
          </p:nvPr>
        </p:nvSpPr>
        <p:spPr>
          <a:xfrm>
            <a:off x="3512800" y="0"/>
            <a:ext cx="1876935" cy="2570401"/>
          </a:xfrm>
          <a:prstGeom prst="rect">
            <a:avLst/>
          </a:prstGeom>
        </p:spPr>
        <p:txBody>
          <a:bodyPr bIns="648000" anchor="ctr"/>
          <a:lstStyle>
            <a:lvl1pPr marL="0" indent="0" algn="ctr">
              <a:buNone/>
              <a:defRPr sz="1050">
                <a:latin typeface="Gotham Book" pitchFamily="50" charset="0"/>
              </a:defRPr>
            </a:lvl1pPr>
          </a:lstStyle>
          <a:p>
            <a:r>
              <a:rPr lang="en-US"/>
              <a:t>Add image</a:t>
            </a:r>
            <a:endParaRPr lang="sr-Latn-RS"/>
          </a:p>
        </p:txBody>
      </p:sp>
      <p:sp>
        <p:nvSpPr>
          <p:cNvPr id="16" name="Picture Placeholder 14">
            <a:extLst>
              <a:ext uri="{FF2B5EF4-FFF2-40B4-BE49-F238E27FC236}">
                <a16:creationId xmlns:a16="http://schemas.microsoft.com/office/drawing/2014/main" id="{D611C95E-5434-4880-A706-332E1627A9D8}"/>
              </a:ext>
            </a:extLst>
          </p:cNvPr>
          <p:cNvSpPr>
            <a:spLocks noGrp="1"/>
          </p:cNvSpPr>
          <p:nvPr>
            <p:ph type="pic" sz="quarter" idx="13" hasCustomPrompt="1"/>
          </p:nvPr>
        </p:nvSpPr>
        <p:spPr>
          <a:xfrm>
            <a:off x="5389932" y="0"/>
            <a:ext cx="1876935" cy="2570401"/>
          </a:xfrm>
          <a:prstGeom prst="rect">
            <a:avLst/>
          </a:prstGeom>
        </p:spPr>
        <p:txBody>
          <a:bodyPr bIns="648000" anchor="ctr"/>
          <a:lstStyle>
            <a:lvl1pPr marL="0" indent="0" algn="ctr">
              <a:buNone/>
              <a:defRPr sz="1050">
                <a:latin typeface="Gotham Book" pitchFamily="50" charset="0"/>
              </a:defRPr>
            </a:lvl1pPr>
          </a:lstStyle>
          <a:p>
            <a:r>
              <a:rPr lang="en-US"/>
              <a:t>Add image</a:t>
            </a:r>
            <a:endParaRPr lang="sr-Latn-RS"/>
          </a:p>
        </p:txBody>
      </p:sp>
      <p:sp>
        <p:nvSpPr>
          <p:cNvPr id="17" name="Picture Placeholder 14">
            <a:extLst>
              <a:ext uri="{FF2B5EF4-FFF2-40B4-BE49-F238E27FC236}">
                <a16:creationId xmlns:a16="http://schemas.microsoft.com/office/drawing/2014/main" id="{70C79710-BB92-4B3B-98AB-289E8AF769B8}"/>
              </a:ext>
            </a:extLst>
          </p:cNvPr>
          <p:cNvSpPr>
            <a:spLocks noGrp="1"/>
          </p:cNvSpPr>
          <p:nvPr>
            <p:ph type="pic" sz="quarter" idx="14" hasCustomPrompt="1"/>
          </p:nvPr>
        </p:nvSpPr>
        <p:spPr>
          <a:xfrm>
            <a:off x="7266867" y="0"/>
            <a:ext cx="1877133" cy="2570401"/>
          </a:xfrm>
          <a:prstGeom prst="rect">
            <a:avLst/>
          </a:prstGeom>
        </p:spPr>
        <p:txBody>
          <a:bodyPr bIns="648000" anchor="ctr"/>
          <a:lstStyle>
            <a:lvl1pPr marL="0" indent="0" algn="ctr">
              <a:buNone/>
              <a:defRPr sz="1050">
                <a:latin typeface="Gotham Book" pitchFamily="50" charset="0"/>
              </a:defRPr>
            </a:lvl1pPr>
          </a:lstStyle>
          <a:p>
            <a:r>
              <a:rPr lang="en-US"/>
              <a:t>Add image</a:t>
            </a:r>
            <a:endParaRPr lang="sr-Latn-RS"/>
          </a:p>
        </p:txBody>
      </p:sp>
      <p:sp>
        <p:nvSpPr>
          <p:cNvPr id="18" name="Picture Placeholder 14">
            <a:extLst>
              <a:ext uri="{FF2B5EF4-FFF2-40B4-BE49-F238E27FC236}">
                <a16:creationId xmlns:a16="http://schemas.microsoft.com/office/drawing/2014/main" id="{51A0C9BF-2ACD-48F4-B70B-3CDB4FDAA691}"/>
              </a:ext>
            </a:extLst>
          </p:cNvPr>
          <p:cNvSpPr>
            <a:spLocks noGrp="1"/>
          </p:cNvSpPr>
          <p:nvPr>
            <p:ph type="pic" sz="quarter" idx="15" hasCustomPrompt="1"/>
          </p:nvPr>
        </p:nvSpPr>
        <p:spPr>
          <a:xfrm>
            <a:off x="3512800" y="2570401"/>
            <a:ext cx="1876935" cy="2573099"/>
          </a:xfrm>
          <a:prstGeom prst="rect">
            <a:avLst/>
          </a:prstGeom>
        </p:spPr>
        <p:txBody>
          <a:bodyPr bIns="648000" anchor="ctr"/>
          <a:lstStyle>
            <a:lvl1pPr marL="0" indent="0" algn="ctr">
              <a:buNone/>
              <a:defRPr sz="1050">
                <a:latin typeface="Gotham Book" pitchFamily="50" charset="0"/>
              </a:defRPr>
            </a:lvl1pPr>
          </a:lstStyle>
          <a:p>
            <a:r>
              <a:rPr lang="en-US"/>
              <a:t>Add image</a:t>
            </a:r>
            <a:endParaRPr lang="sr-Latn-RS"/>
          </a:p>
        </p:txBody>
      </p:sp>
      <p:sp>
        <p:nvSpPr>
          <p:cNvPr id="19" name="Picture Placeholder 14">
            <a:extLst>
              <a:ext uri="{FF2B5EF4-FFF2-40B4-BE49-F238E27FC236}">
                <a16:creationId xmlns:a16="http://schemas.microsoft.com/office/drawing/2014/main" id="{2CDA2461-E8EF-4AE8-930B-BC6C3219F952}"/>
              </a:ext>
            </a:extLst>
          </p:cNvPr>
          <p:cNvSpPr>
            <a:spLocks noGrp="1"/>
          </p:cNvSpPr>
          <p:nvPr>
            <p:ph type="pic" sz="quarter" idx="16" hasCustomPrompt="1"/>
          </p:nvPr>
        </p:nvSpPr>
        <p:spPr>
          <a:xfrm>
            <a:off x="5389932" y="2570401"/>
            <a:ext cx="1876935" cy="2573099"/>
          </a:xfrm>
          <a:prstGeom prst="rect">
            <a:avLst/>
          </a:prstGeom>
        </p:spPr>
        <p:txBody>
          <a:bodyPr bIns="648000" anchor="ctr"/>
          <a:lstStyle>
            <a:lvl1pPr marL="0" indent="0" algn="ctr">
              <a:buNone/>
              <a:defRPr sz="1050">
                <a:latin typeface="Gotham Book" pitchFamily="50" charset="0"/>
              </a:defRPr>
            </a:lvl1pPr>
          </a:lstStyle>
          <a:p>
            <a:r>
              <a:rPr lang="en-US"/>
              <a:t>Add image</a:t>
            </a:r>
            <a:endParaRPr lang="sr-Latn-RS"/>
          </a:p>
        </p:txBody>
      </p:sp>
      <p:sp>
        <p:nvSpPr>
          <p:cNvPr id="20" name="Picture Placeholder 14">
            <a:extLst>
              <a:ext uri="{FF2B5EF4-FFF2-40B4-BE49-F238E27FC236}">
                <a16:creationId xmlns:a16="http://schemas.microsoft.com/office/drawing/2014/main" id="{5932B0ED-AB29-444E-810F-0A15434AC5A1}"/>
              </a:ext>
            </a:extLst>
          </p:cNvPr>
          <p:cNvSpPr>
            <a:spLocks noGrp="1"/>
          </p:cNvSpPr>
          <p:nvPr>
            <p:ph type="pic" sz="quarter" idx="17" hasCustomPrompt="1"/>
          </p:nvPr>
        </p:nvSpPr>
        <p:spPr>
          <a:xfrm>
            <a:off x="7266866" y="2570401"/>
            <a:ext cx="1877133" cy="2573099"/>
          </a:xfrm>
          <a:prstGeom prst="rect">
            <a:avLst/>
          </a:prstGeom>
        </p:spPr>
        <p:txBody>
          <a:bodyPr bIns="648000" anchor="ctr"/>
          <a:lstStyle>
            <a:lvl1pPr marL="0" indent="0" algn="ctr">
              <a:buNone/>
              <a:defRPr sz="1050">
                <a:latin typeface="Gotham Book" pitchFamily="50" charset="0"/>
              </a:defRPr>
            </a:lvl1pPr>
          </a:lstStyle>
          <a:p>
            <a:r>
              <a:rPr lang="en-US"/>
              <a:t>Add image</a:t>
            </a:r>
            <a:endParaRPr lang="sr-Latn-RS"/>
          </a:p>
        </p:txBody>
      </p:sp>
    </p:spTree>
    <p:extLst>
      <p:ext uri="{BB962C8B-B14F-4D97-AF65-F5344CB8AC3E}">
        <p14:creationId xmlns:p14="http://schemas.microsoft.com/office/powerpoint/2010/main" val="2744186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877B23-284B-4F7F-B31A-E23F61E64833}"/>
              </a:ext>
            </a:extLst>
          </p:cNvPr>
          <p:cNvSpPr/>
          <p:nvPr userDrawn="1"/>
        </p:nvSpPr>
        <p:spPr>
          <a:xfrm flipH="1">
            <a:off x="3512798" y="0"/>
            <a:ext cx="5631199" cy="5143500"/>
          </a:xfrm>
          <a:prstGeom prst="rect">
            <a:avLst/>
          </a:prstGeom>
          <a:solidFill>
            <a:srgbClr val="1F4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4CB4127-6F64-4668-AED7-0CBD0CA5FE6D}"/>
              </a:ext>
            </a:extLst>
          </p:cNvPr>
          <p:cNvSpPr/>
          <p:nvPr userDrawn="1"/>
        </p:nvSpPr>
        <p:spPr>
          <a:xfrm flipH="1">
            <a:off x="2819397" y="0"/>
            <a:ext cx="693403" cy="5143500"/>
          </a:xfrm>
          <a:prstGeom prst="rect">
            <a:avLst/>
          </a:prstGeom>
          <a:solidFill>
            <a:srgbClr val="FFF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CH" sz="1050">
              <a:solidFill>
                <a:prstClr val="white"/>
              </a:solidFill>
              <a:latin typeface="Calibri"/>
            </a:endParaRPr>
          </a:p>
        </p:txBody>
      </p:sp>
      <p:sp>
        <p:nvSpPr>
          <p:cNvPr id="6" name="Text Placeholder 9">
            <a:extLst>
              <a:ext uri="{FF2B5EF4-FFF2-40B4-BE49-F238E27FC236}">
                <a16:creationId xmlns:a16="http://schemas.microsoft.com/office/drawing/2014/main" id="{05AD8A3F-4EAA-49C2-BDEB-145BB69633D4}"/>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7" name="Text Placeholder 1">
            <a:extLst>
              <a:ext uri="{FF2B5EF4-FFF2-40B4-BE49-F238E27FC236}">
                <a16:creationId xmlns:a16="http://schemas.microsoft.com/office/drawing/2014/main" id="{B846BB9E-B937-4C8C-A9D8-954178B49454}"/>
              </a:ext>
            </a:extLst>
          </p:cNvPr>
          <p:cNvSpPr txBox="1">
            <a:spLocks/>
          </p:cNvSpPr>
          <p:nvPr userDrawn="1"/>
        </p:nvSpPr>
        <p:spPr>
          <a:xfrm>
            <a:off x="3784002" y="238125"/>
            <a:ext cx="5150448" cy="4695825"/>
          </a:xfrm>
          <a:prstGeom prst="rect">
            <a:avLst/>
          </a:prstGeom>
        </p:spPr>
        <p:txBody>
          <a:bodyPr anchor="ctr"/>
          <a:lstStyle>
            <a:lvl1pPr indent="0" defTabSz="914766">
              <a:lnSpc>
                <a:spcPct val="100000"/>
              </a:lnSpc>
              <a:spcBef>
                <a:spcPts val="0"/>
              </a:spcBef>
              <a:spcAft>
                <a:spcPts val="1200"/>
              </a:spcAft>
              <a:buClr>
                <a:schemeClr val="accent1"/>
              </a:buClr>
              <a:buFont typeface="Wingdings" pitchFamily="2" charset="2"/>
              <a:buNone/>
              <a:defRPr sz="1400" i="0">
                <a:solidFill>
                  <a:schemeClr val="accent1"/>
                </a:solidFill>
                <a:latin typeface="Gotham Book" pitchFamily="50" charset="0"/>
              </a:defRPr>
            </a:lvl1pPr>
            <a:lvl2pPr marL="627314" indent="-265219" defTabSz="914766">
              <a:lnSpc>
                <a:spcPct val="100000"/>
              </a:lnSpc>
              <a:spcBef>
                <a:spcPts val="400"/>
              </a:spcBef>
              <a:buClr>
                <a:schemeClr val="accent1"/>
              </a:buClr>
              <a:buFont typeface="Wingdings" pitchFamily="2" charset="2"/>
              <a:buChar char="§"/>
              <a:defRPr sz="2001">
                <a:solidFill>
                  <a:srgbClr val="FFFF67"/>
                </a:solidFill>
              </a:defRPr>
            </a:lvl2pPr>
            <a:lvl3pPr marL="894121" indent="-266807" defTabSz="914766">
              <a:lnSpc>
                <a:spcPct val="100000"/>
              </a:lnSpc>
              <a:spcBef>
                <a:spcPts val="400"/>
              </a:spcBef>
              <a:buClr>
                <a:schemeClr val="accent1"/>
              </a:buClr>
              <a:buFont typeface="Wingdings" pitchFamily="2" charset="2"/>
              <a:buChar char="§"/>
              <a:defRPr sz="1801">
                <a:solidFill>
                  <a:srgbClr val="FFFF67"/>
                </a:solidFill>
              </a:defRPr>
            </a:lvl3pPr>
            <a:lvl4pPr marL="1078344" indent="-177871" defTabSz="914766">
              <a:lnSpc>
                <a:spcPct val="100000"/>
              </a:lnSpc>
              <a:spcBef>
                <a:spcPts val="400"/>
              </a:spcBef>
              <a:buClr>
                <a:schemeClr val="accent1"/>
              </a:buClr>
              <a:buFont typeface="Wingdings" pitchFamily="2" charset="2"/>
              <a:buChar char="§"/>
              <a:defRPr sz="1601">
                <a:solidFill>
                  <a:srgbClr val="FFFF67"/>
                </a:solidFill>
              </a:defRPr>
            </a:lvl4pPr>
            <a:lvl5pPr marL="1262568" indent="-184224" defTabSz="914766">
              <a:lnSpc>
                <a:spcPct val="100000"/>
              </a:lnSpc>
              <a:spcBef>
                <a:spcPts val="400"/>
              </a:spcBef>
              <a:buClr>
                <a:schemeClr val="accent1"/>
              </a:buClr>
              <a:buFont typeface="Wingdings" pitchFamily="2" charset="2"/>
              <a:buChar char="§"/>
              <a:defRPr sz="1401">
                <a:solidFill>
                  <a:srgbClr val="FFFF67"/>
                </a:solidFill>
              </a:defRPr>
            </a:lvl5pPr>
            <a:lvl6pPr marL="2515606" indent="-228691" defTabSz="914766">
              <a:spcBef>
                <a:spcPct val="20000"/>
              </a:spcBef>
              <a:buFont typeface="Arial" pitchFamily="34" charset="0"/>
              <a:buChar char="•"/>
              <a:defRPr sz="2001"/>
            </a:lvl6pPr>
            <a:lvl7pPr marL="2972989" indent="-228691" defTabSz="914766">
              <a:spcBef>
                <a:spcPct val="20000"/>
              </a:spcBef>
              <a:buFont typeface="Arial" pitchFamily="34" charset="0"/>
              <a:buChar char="•"/>
              <a:defRPr sz="2001"/>
            </a:lvl7pPr>
            <a:lvl8pPr marL="3430372" indent="-228691" defTabSz="914766">
              <a:spcBef>
                <a:spcPct val="20000"/>
              </a:spcBef>
              <a:buFont typeface="Arial" pitchFamily="34" charset="0"/>
              <a:buChar char="•"/>
              <a:defRPr sz="2001"/>
            </a:lvl8pPr>
            <a:lvl9pPr marL="3887754" indent="-228691" defTabSz="914766">
              <a:spcBef>
                <a:spcPct val="20000"/>
              </a:spcBef>
              <a:buFont typeface="Arial" pitchFamily="34" charset="0"/>
              <a:buChar char="•"/>
              <a:defRPr sz="2001"/>
            </a:lvl9pPr>
          </a:lstStyle>
          <a:p>
            <a:endParaRPr lang="en-US" sz="1500">
              <a:solidFill>
                <a:schemeClr val="bg1"/>
              </a:solidFill>
            </a:endParaRPr>
          </a:p>
        </p:txBody>
      </p:sp>
      <p:sp>
        <p:nvSpPr>
          <p:cNvPr id="8" name="Text Placeholder 7">
            <a:extLst>
              <a:ext uri="{FF2B5EF4-FFF2-40B4-BE49-F238E27FC236}">
                <a16:creationId xmlns:a16="http://schemas.microsoft.com/office/drawing/2014/main" id="{D39F5074-6DF1-4EB8-AAA9-C0200620F555}"/>
              </a:ext>
            </a:extLst>
          </p:cNvPr>
          <p:cNvSpPr>
            <a:spLocks noGrp="1"/>
          </p:cNvSpPr>
          <p:nvPr>
            <p:ph type="body" sz="quarter" idx="12" hasCustomPrompt="1"/>
          </p:nvPr>
        </p:nvSpPr>
        <p:spPr>
          <a:xfrm>
            <a:off x="3898302" y="352425"/>
            <a:ext cx="4982570" cy="4552950"/>
          </a:xfrm>
          <a:prstGeom prst="rect">
            <a:avLst/>
          </a:prstGeom>
        </p:spPr>
        <p:txBody>
          <a:bodyPr/>
          <a:lstStyle>
            <a:lvl1pPr marL="0" indent="0">
              <a:buNone/>
              <a:defRPr sz="1500">
                <a:solidFill>
                  <a:schemeClr val="bg1"/>
                </a:solidFill>
                <a:latin typeface="+mn-lt"/>
              </a:defRPr>
            </a:lvl1pPr>
            <a:lvl2pPr>
              <a:defRPr>
                <a:solidFill>
                  <a:schemeClr val="bg1"/>
                </a:solidFill>
                <a:latin typeface="+mn-lt"/>
              </a:defRPr>
            </a:lvl2pPr>
            <a:lvl3pPr>
              <a:defRPr>
                <a:solidFill>
                  <a:schemeClr val="bg1"/>
                </a:solidFill>
                <a:latin typeface="+mn-lt"/>
              </a:defRPr>
            </a:lvl3pPr>
            <a:lvl4pPr>
              <a:defRPr>
                <a:solidFill>
                  <a:schemeClr val="bg1"/>
                </a:solidFill>
                <a:latin typeface="+mn-lt"/>
              </a:defRPr>
            </a:lvl4pPr>
            <a:lvl5pPr>
              <a:defRPr>
                <a:solidFill>
                  <a:schemeClr val="bg1"/>
                </a:solidFill>
                <a:latin typeface="+mn-lt"/>
              </a:defRPr>
            </a:lvl5pPr>
          </a:lstStyle>
          <a:p>
            <a:pPr lvl="0"/>
            <a:r>
              <a:rPr lang="en-US"/>
              <a:t>Text</a:t>
            </a:r>
            <a:endParaRPr lang="de-CH"/>
          </a:p>
        </p:txBody>
      </p:sp>
    </p:spTree>
    <p:extLst>
      <p:ext uri="{BB962C8B-B14F-4D97-AF65-F5344CB8AC3E}">
        <p14:creationId xmlns:p14="http://schemas.microsoft.com/office/powerpoint/2010/main" val="346794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55ABDF-3E47-4E90-8E5D-CFBB2CF3C635}"/>
              </a:ext>
            </a:extLst>
          </p:cNvPr>
          <p:cNvSpPr/>
          <p:nvPr userDrawn="1"/>
        </p:nvSpPr>
        <p:spPr>
          <a:xfrm flipH="1">
            <a:off x="-1" y="0"/>
            <a:ext cx="2819397"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CH" sz="1650" b="0" i="0" u="none" strike="noStrike" kern="1200" cap="none" spc="0" normalizeH="0" baseline="0" noProof="0">
              <a:ln>
                <a:noFill/>
              </a:ln>
              <a:solidFill>
                <a:srgbClr val="FFFFFF"/>
              </a:solidFill>
              <a:effectLst/>
              <a:uLnTx/>
              <a:uFillTx/>
              <a:latin typeface="Lato Light" panose="020F0302020204030203" pitchFamily="34" charset="0"/>
              <a:ea typeface="+mn-ea"/>
              <a:cs typeface="Arial"/>
            </a:endParaRPr>
          </a:p>
        </p:txBody>
      </p:sp>
      <p:sp>
        <p:nvSpPr>
          <p:cNvPr id="4" name="Rectangle 3">
            <a:extLst>
              <a:ext uri="{FF2B5EF4-FFF2-40B4-BE49-F238E27FC236}">
                <a16:creationId xmlns:a16="http://schemas.microsoft.com/office/drawing/2014/main" id="{E8337157-1AE7-4A16-94FB-F186BCDA19A7}"/>
              </a:ext>
            </a:extLst>
          </p:cNvPr>
          <p:cNvSpPr/>
          <p:nvPr userDrawn="1"/>
        </p:nvSpPr>
        <p:spPr>
          <a:xfrm flipH="1">
            <a:off x="2819397" y="0"/>
            <a:ext cx="693403" cy="5143500"/>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CH" sz="1650" b="0" i="0" u="none" strike="noStrike" kern="1200" cap="none" spc="0" normalizeH="0" baseline="0" noProof="0">
              <a:ln>
                <a:noFill/>
              </a:ln>
              <a:solidFill>
                <a:srgbClr val="FFFFFF"/>
              </a:solidFill>
              <a:effectLst/>
              <a:uLnTx/>
              <a:uFillTx/>
              <a:latin typeface="Lato Light" panose="020F0302020204030203" pitchFamily="34" charset="0"/>
              <a:ea typeface="+mn-ea"/>
              <a:cs typeface="Arial"/>
            </a:endParaRPr>
          </a:p>
        </p:txBody>
      </p:sp>
      <p:sp>
        <p:nvSpPr>
          <p:cNvPr id="111" name="Picture Placeholder 110">
            <a:extLst>
              <a:ext uri="{FF2B5EF4-FFF2-40B4-BE49-F238E27FC236}">
                <a16:creationId xmlns:a16="http://schemas.microsoft.com/office/drawing/2014/main" id="{A333214F-0FB7-4E90-A568-CB1A77A230CA}"/>
              </a:ext>
            </a:extLst>
          </p:cNvPr>
          <p:cNvSpPr>
            <a:spLocks noGrp="1"/>
          </p:cNvSpPr>
          <p:nvPr>
            <p:ph type="pic" sz="quarter" idx="10" hasCustomPrompt="1"/>
          </p:nvPr>
        </p:nvSpPr>
        <p:spPr>
          <a:xfrm>
            <a:off x="1" y="0"/>
            <a:ext cx="2819396" cy="5143500"/>
          </a:xfrm>
          <a:prstGeom prst="rect">
            <a:avLst/>
          </a:prstGeom>
        </p:spPr>
        <p:txBody>
          <a:bodyPr bIns="648000" anchor="ctr"/>
          <a:lstStyle>
            <a:lvl1pPr marL="0" indent="0" algn="ctr">
              <a:buNone/>
              <a:defRPr sz="1050">
                <a:solidFill>
                  <a:schemeClr val="bg1"/>
                </a:solidFill>
                <a:latin typeface="Gotham Book" pitchFamily="50" charset="0"/>
              </a:defRPr>
            </a:lvl1pPr>
          </a:lstStyle>
          <a:p>
            <a:pPr marL="0" marR="0" lvl="0" indent="0" algn="ctr" defTabSz="686075" rtl="0" eaLnBrk="1" fontAlgn="auto" latinLnBrk="0" hangingPunct="1">
              <a:lnSpc>
                <a:spcPct val="100000"/>
              </a:lnSpc>
              <a:spcBef>
                <a:spcPts val="375"/>
              </a:spcBef>
              <a:spcAft>
                <a:spcPts val="0"/>
              </a:spcAft>
              <a:buClr>
                <a:schemeClr val="accent1"/>
              </a:buClr>
              <a:buSzTx/>
              <a:buFont typeface="Wingdings" pitchFamily="2" charset="2"/>
              <a:buNone/>
              <a:tabLst/>
              <a:defRPr/>
            </a:pPr>
            <a:r>
              <a:rPr lang="en-US"/>
              <a:t>Add image </a:t>
            </a:r>
            <a:br>
              <a:rPr lang="en-US"/>
            </a:br>
            <a:r>
              <a:rPr lang="en-US"/>
              <a:t>(50% transparency)</a:t>
            </a:r>
          </a:p>
          <a:p>
            <a:endParaRPr lang="sr-Latn-RS"/>
          </a:p>
        </p:txBody>
      </p:sp>
      <p:sp>
        <p:nvSpPr>
          <p:cNvPr id="112" name="Text Placeholder 9">
            <a:extLst>
              <a:ext uri="{FF2B5EF4-FFF2-40B4-BE49-F238E27FC236}">
                <a16:creationId xmlns:a16="http://schemas.microsoft.com/office/drawing/2014/main" id="{3934659F-5A66-4E45-A268-7154D70B8AF1}"/>
              </a:ext>
            </a:extLst>
          </p:cNvPr>
          <p:cNvSpPr>
            <a:spLocks noGrp="1"/>
          </p:cNvSpPr>
          <p:nvPr>
            <p:ph type="body" sz="quarter" idx="11" hasCustomPrompt="1"/>
          </p:nvPr>
        </p:nvSpPr>
        <p:spPr>
          <a:xfrm>
            <a:off x="321960" y="2183530"/>
            <a:ext cx="2188829" cy="388220"/>
          </a:xfrm>
          <a:prstGeom prst="rect">
            <a:avLst/>
          </a:prstGeom>
        </p:spPr>
        <p:txBody>
          <a:bodyPr anchor="t"/>
          <a:lstStyle>
            <a:lvl1pPr marL="0" indent="0">
              <a:lnSpc>
                <a:spcPct val="90000"/>
              </a:lnSpc>
              <a:spcBef>
                <a:spcPts val="0"/>
              </a:spcBef>
              <a:buNone/>
              <a:defRPr sz="1800" i="1">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6" name="Text Placeholder 7">
            <a:extLst>
              <a:ext uri="{FF2B5EF4-FFF2-40B4-BE49-F238E27FC236}">
                <a16:creationId xmlns:a16="http://schemas.microsoft.com/office/drawing/2014/main" id="{159E18E6-1379-4320-9409-D45286A7CEF4}"/>
              </a:ext>
            </a:extLst>
          </p:cNvPr>
          <p:cNvSpPr>
            <a:spLocks noGrp="1"/>
          </p:cNvSpPr>
          <p:nvPr>
            <p:ph type="body" sz="quarter" idx="12" hasCustomPrompt="1"/>
          </p:nvPr>
        </p:nvSpPr>
        <p:spPr>
          <a:xfrm>
            <a:off x="3898302" y="352425"/>
            <a:ext cx="4982570" cy="4552950"/>
          </a:xfrm>
          <a:prstGeom prst="rect">
            <a:avLst/>
          </a:prstGeom>
        </p:spPr>
        <p:txBody>
          <a:bodyPr/>
          <a:lstStyle>
            <a:lvl1pPr marL="0" indent="0">
              <a:buNone/>
              <a:defRPr sz="1500">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de-CH"/>
              <a:t>Text</a:t>
            </a:r>
          </a:p>
        </p:txBody>
      </p:sp>
    </p:spTree>
    <p:extLst>
      <p:ext uri="{BB962C8B-B14F-4D97-AF65-F5344CB8AC3E}">
        <p14:creationId xmlns:p14="http://schemas.microsoft.com/office/powerpoint/2010/main" val="4087675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ph Slide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F1B95B-6E18-4044-B7FE-78B7552C2681}"/>
              </a:ext>
            </a:extLst>
          </p:cNvPr>
          <p:cNvSpPr/>
          <p:nvPr userDrawn="1"/>
        </p:nvSpPr>
        <p:spPr>
          <a:xfrm>
            <a:off x="0" y="2066926"/>
            <a:ext cx="4572000" cy="2441738"/>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9C844F2-EB2E-440F-BF9B-DCA61915555D}"/>
              </a:ext>
            </a:extLst>
          </p:cNvPr>
          <p:cNvSpPr/>
          <p:nvPr userDrawn="1"/>
        </p:nvSpPr>
        <p:spPr>
          <a:xfrm>
            <a:off x="4572000" y="2066926"/>
            <a:ext cx="4572000" cy="2441738"/>
          </a:xfrm>
          <a:prstGeom prst="rect">
            <a:avLst/>
          </a:prstGeom>
          <a:solidFill>
            <a:srgbClr val="0E5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 Placeholder 9">
            <a:extLst>
              <a:ext uri="{FF2B5EF4-FFF2-40B4-BE49-F238E27FC236}">
                <a16:creationId xmlns:a16="http://schemas.microsoft.com/office/drawing/2014/main" id="{34E1368F-15D1-41DD-83A3-0E617E35732F}"/>
              </a:ext>
            </a:extLst>
          </p:cNvPr>
          <p:cNvSpPr>
            <a:spLocks noGrp="1"/>
          </p:cNvSpPr>
          <p:nvPr>
            <p:ph type="body" sz="quarter" idx="11" hasCustomPrompt="1"/>
          </p:nvPr>
        </p:nvSpPr>
        <p:spPr>
          <a:xfrm>
            <a:off x="455406" y="595916"/>
            <a:ext cx="7812293" cy="385075"/>
          </a:xfrm>
          <a:prstGeom prst="rect">
            <a:avLst/>
          </a:prstGeom>
        </p:spPr>
        <p:txBody>
          <a:bodyPr anchor="t"/>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4" name="Text Placeholder 14">
            <a:extLst>
              <a:ext uri="{FF2B5EF4-FFF2-40B4-BE49-F238E27FC236}">
                <a16:creationId xmlns:a16="http://schemas.microsoft.com/office/drawing/2014/main" id="{9E4FBC37-94D4-4124-BBA5-60ADA596F35D}"/>
              </a:ext>
            </a:extLst>
          </p:cNvPr>
          <p:cNvSpPr>
            <a:spLocks noGrp="1"/>
          </p:cNvSpPr>
          <p:nvPr>
            <p:ph type="body" sz="quarter" idx="13" hasCustomPrompt="1"/>
          </p:nvPr>
        </p:nvSpPr>
        <p:spPr>
          <a:xfrm>
            <a:off x="541260" y="2189981"/>
            <a:ext cx="1633615" cy="175500"/>
          </a:xfrm>
          <a:prstGeom prst="roundRect">
            <a:avLst>
              <a:gd name="adj" fmla="val 22166"/>
            </a:avLst>
          </a:prstGeom>
          <a:solidFill>
            <a:srgbClr val="FFFF67"/>
          </a:solidFill>
        </p:spPr>
        <p:txBody>
          <a:bodyPr anchor="ctr"/>
          <a:lstStyle>
            <a:lvl1pPr marL="0" indent="0">
              <a:buNone/>
              <a:defRPr sz="1050" b="0" cap="all"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6" name="Text Placeholder 14">
            <a:extLst>
              <a:ext uri="{FF2B5EF4-FFF2-40B4-BE49-F238E27FC236}">
                <a16:creationId xmlns:a16="http://schemas.microsoft.com/office/drawing/2014/main" id="{113C1D68-9435-41A7-B9A5-448A5376245D}"/>
              </a:ext>
            </a:extLst>
          </p:cNvPr>
          <p:cNvSpPr>
            <a:spLocks noGrp="1"/>
          </p:cNvSpPr>
          <p:nvPr>
            <p:ph type="body" sz="quarter" idx="14" hasCustomPrompt="1"/>
          </p:nvPr>
        </p:nvSpPr>
        <p:spPr>
          <a:xfrm>
            <a:off x="5113260" y="2189981"/>
            <a:ext cx="1633615" cy="175500"/>
          </a:xfrm>
          <a:prstGeom prst="roundRect">
            <a:avLst>
              <a:gd name="adj" fmla="val 22166"/>
            </a:avLst>
          </a:prstGeom>
          <a:solidFill>
            <a:srgbClr val="FFFF67"/>
          </a:solidFill>
        </p:spPr>
        <p:txBody>
          <a:bodyPr anchor="ctr"/>
          <a:lstStyle>
            <a:lvl1pPr marL="0" indent="0">
              <a:buNone/>
              <a:defRPr sz="1050" b="0" cap="all"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7" name="Text Placeholder 9">
            <a:extLst>
              <a:ext uri="{FF2B5EF4-FFF2-40B4-BE49-F238E27FC236}">
                <a16:creationId xmlns:a16="http://schemas.microsoft.com/office/drawing/2014/main" id="{097E9D4F-4033-426C-A862-B5DB944DA768}"/>
              </a:ext>
            </a:extLst>
          </p:cNvPr>
          <p:cNvSpPr>
            <a:spLocks noGrp="1"/>
          </p:cNvSpPr>
          <p:nvPr>
            <p:ph type="body" sz="quarter" idx="15" hasCustomPrompt="1"/>
          </p:nvPr>
        </p:nvSpPr>
        <p:spPr>
          <a:xfrm>
            <a:off x="144379" y="4744473"/>
            <a:ext cx="6752150" cy="346249"/>
          </a:xfrm>
          <a:prstGeom prst="rect">
            <a:avLst/>
          </a:prstGeom>
        </p:spPr>
        <p:txBody>
          <a:bodyPr anchor="b"/>
          <a:lstStyle>
            <a:lvl1pPr marL="0" indent="0">
              <a:lnSpc>
                <a:spcPct val="100000"/>
              </a:lnSpc>
              <a:spcBef>
                <a:spcPts val="0"/>
              </a:spcBef>
              <a:buNone/>
              <a:defRPr sz="600" i="1">
                <a:solidFill>
                  <a:schemeClr val="accent3"/>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Tree>
    <p:extLst>
      <p:ext uri="{BB962C8B-B14F-4D97-AF65-F5344CB8AC3E}">
        <p14:creationId xmlns:p14="http://schemas.microsoft.com/office/powerpoint/2010/main" val="8399593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 Slide_2">
    <p:spTree>
      <p:nvGrpSpPr>
        <p:cNvPr id="1" name=""/>
        <p:cNvGrpSpPr/>
        <p:nvPr/>
      </p:nvGrpSpPr>
      <p:grpSpPr>
        <a:xfrm>
          <a:off x="0" y="0"/>
          <a:ext cx="0" cy="0"/>
          <a:chOff x="0" y="0"/>
          <a:chExt cx="0" cy="0"/>
        </a:xfrm>
      </p:grpSpPr>
      <p:sp>
        <p:nvSpPr>
          <p:cNvPr id="23" name="Text Placeholder 9">
            <a:extLst>
              <a:ext uri="{FF2B5EF4-FFF2-40B4-BE49-F238E27FC236}">
                <a16:creationId xmlns:a16="http://schemas.microsoft.com/office/drawing/2014/main" id="{34E1368F-15D1-41DD-83A3-0E617E35732F}"/>
              </a:ext>
            </a:extLst>
          </p:cNvPr>
          <p:cNvSpPr>
            <a:spLocks noGrp="1"/>
          </p:cNvSpPr>
          <p:nvPr>
            <p:ph type="body" sz="quarter" idx="11" hasCustomPrompt="1"/>
          </p:nvPr>
        </p:nvSpPr>
        <p:spPr>
          <a:xfrm>
            <a:off x="455406" y="595916"/>
            <a:ext cx="7812293" cy="385075"/>
          </a:xfrm>
          <a:prstGeom prst="rect">
            <a:avLst/>
          </a:prstGeom>
        </p:spPr>
        <p:txBody>
          <a:bodyPr anchor="t"/>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8" name="Rectangle 7">
            <a:extLst>
              <a:ext uri="{FF2B5EF4-FFF2-40B4-BE49-F238E27FC236}">
                <a16:creationId xmlns:a16="http://schemas.microsoft.com/office/drawing/2014/main" id="{B900D4CD-E77B-4EF8-BD82-959468B196B2}"/>
              </a:ext>
            </a:extLst>
          </p:cNvPr>
          <p:cNvSpPr/>
          <p:nvPr userDrawn="1"/>
        </p:nvSpPr>
        <p:spPr>
          <a:xfrm>
            <a:off x="0" y="2066925"/>
            <a:ext cx="9144000" cy="2452687"/>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D2F4C8B3-FF4A-49AE-AB4E-4BD6E07AC754}"/>
              </a:ext>
            </a:extLst>
          </p:cNvPr>
          <p:cNvSpPr/>
          <p:nvPr userDrawn="1"/>
        </p:nvSpPr>
        <p:spPr>
          <a:xfrm>
            <a:off x="7905750" y="2066925"/>
            <a:ext cx="1238250" cy="245268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 Placeholder 14">
            <a:extLst>
              <a:ext uri="{FF2B5EF4-FFF2-40B4-BE49-F238E27FC236}">
                <a16:creationId xmlns:a16="http://schemas.microsoft.com/office/drawing/2014/main" id="{43889448-63E3-462F-87DA-8F3700CE2B53}"/>
              </a:ext>
            </a:extLst>
          </p:cNvPr>
          <p:cNvSpPr>
            <a:spLocks noGrp="1"/>
          </p:cNvSpPr>
          <p:nvPr>
            <p:ph type="body" sz="quarter" idx="13" hasCustomPrompt="1"/>
          </p:nvPr>
        </p:nvSpPr>
        <p:spPr>
          <a:xfrm>
            <a:off x="541260" y="2189981"/>
            <a:ext cx="1633615" cy="175500"/>
          </a:xfrm>
          <a:prstGeom prst="roundRect">
            <a:avLst>
              <a:gd name="adj" fmla="val 22166"/>
            </a:avLst>
          </a:prstGeom>
          <a:solidFill>
            <a:srgbClr val="FFFF67"/>
          </a:solidFill>
        </p:spPr>
        <p:txBody>
          <a:bodyPr anchor="ctr"/>
          <a:lstStyle>
            <a:lvl1pPr marL="0" indent="0">
              <a:buNone/>
              <a:defRPr sz="1050" b="0" cap="all"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17958800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images+Text_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D464A-96FA-47E2-AA81-CB5FE094F037}"/>
              </a:ext>
            </a:extLst>
          </p:cNvPr>
          <p:cNvSpPr/>
          <p:nvPr userDrawn="1"/>
        </p:nvSpPr>
        <p:spPr>
          <a:xfrm>
            <a:off x="7217569" y="2066926"/>
            <a:ext cx="1926432" cy="3076574"/>
          </a:xfrm>
          <a:prstGeom prst="rect">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3" name="Rectangle 2">
            <a:extLst>
              <a:ext uri="{FF2B5EF4-FFF2-40B4-BE49-F238E27FC236}">
                <a16:creationId xmlns:a16="http://schemas.microsoft.com/office/drawing/2014/main" id="{6FE7CD27-7D74-48DE-99D0-988E1AFF5D7B}"/>
              </a:ext>
            </a:extLst>
          </p:cNvPr>
          <p:cNvSpPr/>
          <p:nvPr userDrawn="1"/>
        </p:nvSpPr>
        <p:spPr>
          <a:xfrm>
            <a:off x="3" y="2066926"/>
            <a:ext cx="7310656" cy="30765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19" name="Text Placeholder 9">
            <a:extLst>
              <a:ext uri="{FF2B5EF4-FFF2-40B4-BE49-F238E27FC236}">
                <a16:creationId xmlns:a16="http://schemas.microsoft.com/office/drawing/2014/main" id="{57AEEC15-9A49-46F1-B328-E3624C0AEF1C}"/>
              </a:ext>
            </a:extLst>
          </p:cNvPr>
          <p:cNvSpPr>
            <a:spLocks noGrp="1"/>
          </p:cNvSpPr>
          <p:nvPr>
            <p:ph type="body" sz="quarter" idx="13" hasCustomPrompt="1"/>
          </p:nvPr>
        </p:nvSpPr>
        <p:spPr>
          <a:xfrm>
            <a:off x="7400161" y="2916065"/>
            <a:ext cx="1654337" cy="942975"/>
          </a:xfrm>
          <a:prstGeom prst="rect">
            <a:avLst/>
          </a:prstGeom>
        </p:spPr>
        <p:txBody>
          <a:bodyPr anchor="ctr"/>
          <a:lstStyle>
            <a:lvl1pPr marL="0" indent="0">
              <a:lnSpc>
                <a:spcPct val="100000"/>
              </a:lnSpc>
              <a:spcBef>
                <a:spcPts val="0"/>
              </a:spcBef>
              <a:buNone/>
              <a:defRPr sz="105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0" name="Text Placeholder 9">
            <a:extLst>
              <a:ext uri="{FF2B5EF4-FFF2-40B4-BE49-F238E27FC236}">
                <a16:creationId xmlns:a16="http://schemas.microsoft.com/office/drawing/2014/main" id="{0D1BB86B-1AEA-4A0E-A20E-76049EB56E0F}"/>
              </a:ext>
            </a:extLst>
          </p:cNvPr>
          <p:cNvSpPr>
            <a:spLocks noGrp="1"/>
          </p:cNvSpPr>
          <p:nvPr>
            <p:ph type="body" sz="quarter" idx="14" hasCustomPrompt="1"/>
          </p:nvPr>
        </p:nvSpPr>
        <p:spPr>
          <a:xfrm>
            <a:off x="7400161" y="4291041"/>
            <a:ext cx="1654337" cy="607984"/>
          </a:xfrm>
          <a:prstGeom prst="rect">
            <a:avLst/>
          </a:prstGeom>
        </p:spPr>
        <p:txBody>
          <a:bodyPr anchor="t"/>
          <a:lstStyle>
            <a:lvl1pPr marL="0" indent="0">
              <a:lnSpc>
                <a:spcPct val="100000"/>
              </a:lnSpc>
              <a:spcBef>
                <a:spcPts val="0"/>
              </a:spcBef>
              <a:buNone/>
              <a:defRPr sz="105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1" name="Picture Placeholder 14">
            <a:extLst>
              <a:ext uri="{FF2B5EF4-FFF2-40B4-BE49-F238E27FC236}">
                <a16:creationId xmlns:a16="http://schemas.microsoft.com/office/drawing/2014/main" id="{CCADACC3-E621-4BDF-9325-04EBF2A47564}"/>
              </a:ext>
            </a:extLst>
          </p:cNvPr>
          <p:cNvSpPr>
            <a:spLocks noGrp="1"/>
          </p:cNvSpPr>
          <p:nvPr>
            <p:ph type="pic" sz="quarter" idx="15" hasCustomPrompt="1"/>
          </p:nvPr>
        </p:nvSpPr>
        <p:spPr>
          <a:xfrm>
            <a:off x="1" y="2066923"/>
            <a:ext cx="182880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2" name="Picture Placeholder 14">
            <a:extLst>
              <a:ext uri="{FF2B5EF4-FFF2-40B4-BE49-F238E27FC236}">
                <a16:creationId xmlns:a16="http://schemas.microsoft.com/office/drawing/2014/main" id="{083712A1-1ED3-4BC8-A90B-C2B61B6406B7}"/>
              </a:ext>
            </a:extLst>
          </p:cNvPr>
          <p:cNvSpPr>
            <a:spLocks noGrp="1"/>
          </p:cNvSpPr>
          <p:nvPr>
            <p:ph type="pic" sz="quarter" idx="16" hasCustomPrompt="1"/>
          </p:nvPr>
        </p:nvSpPr>
        <p:spPr>
          <a:xfrm>
            <a:off x="1827286" y="2066923"/>
            <a:ext cx="182880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3" name="Picture Placeholder 14">
            <a:extLst>
              <a:ext uri="{FF2B5EF4-FFF2-40B4-BE49-F238E27FC236}">
                <a16:creationId xmlns:a16="http://schemas.microsoft.com/office/drawing/2014/main" id="{3FBB0D76-D687-43EC-841F-A4EC02FCBD12}"/>
              </a:ext>
            </a:extLst>
          </p:cNvPr>
          <p:cNvSpPr>
            <a:spLocks noGrp="1"/>
          </p:cNvSpPr>
          <p:nvPr>
            <p:ph type="pic" sz="quarter" idx="17" hasCustomPrompt="1"/>
          </p:nvPr>
        </p:nvSpPr>
        <p:spPr>
          <a:xfrm>
            <a:off x="3654571" y="2066923"/>
            <a:ext cx="182880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4" name="Picture Placeholder 14">
            <a:extLst>
              <a:ext uri="{FF2B5EF4-FFF2-40B4-BE49-F238E27FC236}">
                <a16:creationId xmlns:a16="http://schemas.microsoft.com/office/drawing/2014/main" id="{0C036EAA-99DF-41C1-A44B-64C42B4DDF03}"/>
              </a:ext>
            </a:extLst>
          </p:cNvPr>
          <p:cNvSpPr>
            <a:spLocks noGrp="1"/>
          </p:cNvSpPr>
          <p:nvPr>
            <p:ph type="pic" sz="quarter" idx="18" hasCustomPrompt="1"/>
          </p:nvPr>
        </p:nvSpPr>
        <p:spPr>
          <a:xfrm>
            <a:off x="5481857" y="2066923"/>
            <a:ext cx="182728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5" name="Text Placeholder 14">
            <a:extLst>
              <a:ext uri="{FF2B5EF4-FFF2-40B4-BE49-F238E27FC236}">
                <a16:creationId xmlns:a16="http://schemas.microsoft.com/office/drawing/2014/main" id="{F8755AE4-EE86-4347-85C6-3781C772CA0B}"/>
              </a:ext>
            </a:extLst>
          </p:cNvPr>
          <p:cNvSpPr>
            <a:spLocks noGrp="1"/>
          </p:cNvSpPr>
          <p:nvPr>
            <p:ph type="body" sz="quarter" idx="19" hasCustomPrompt="1"/>
          </p:nvPr>
        </p:nvSpPr>
        <p:spPr>
          <a:xfrm>
            <a:off x="210772" y="3605240"/>
            <a:ext cx="1402718" cy="253800"/>
          </a:xfrm>
          <a:prstGeom prst="roundRect">
            <a:avLst>
              <a:gd name="adj" fmla="val 22166"/>
            </a:avLst>
          </a:prstGeom>
          <a:solidFill>
            <a:schemeClr val="accent1"/>
          </a:solidFill>
        </p:spPr>
        <p:txBody>
          <a:bodyPr anchor="ctr"/>
          <a:lstStyle>
            <a:lvl1pPr marL="0" indent="0" algn="ctr">
              <a:buNone/>
              <a:defRPr sz="1050" b="0" cap="none" spc="225"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6" name="Text Placeholder 14">
            <a:extLst>
              <a:ext uri="{FF2B5EF4-FFF2-40B4-BE49-F238E27FC236}">
                <a16:creationId xmlns:a16="http://schemas.microsoft.com/office/drawing/2014/main" id="{8B5A3C37-9C56-4A8C-97A2-86C798E84C51}"/>
              </a:ext>
            </a:extLst>
          </p:cNvPr>
          <p:cNvSpPr>
            <a:spLocks noGrp="1"/>
          </p:cNvSpPr>
          <p:nvPr>
            <p:ph type="body" sz="quarter" idx="20" hasCustomPrompt="1"/>
          </p:nvPr>
        </p:nvSpPr>
        <p:spPr>
          <a:xfrm>
            <a:off x="2040328" y="3605240"/>
            <a:ext cx="1402718" cy="253800"/>
          </a:xfrm>
          <a:prstGeom prst="roundRect">
            <a:avLst>
              <a:gd name="adj" fmla="val 22166"/>
            </a:avLst>
          </a:prstGeom>
          <a:solidFill>
            <a:schemeClr val="accent1"/>
          </a:solidFill>
        </p:spPr>
        <p:txBody>
          <a:bodyPr anchor="ctr"/>
          <a:lstStyle>
            <a:lvl1pPr marL="0" indent="0" algn="ctr">
              <a:buNone/>
              <a:defRPr sz="1050" b="0" cap="none" spc="225"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7" name="Text Placeholder 14">
            <a:extLst>
              <a:ext uri="{FF2B5EF4-FFF2-40B4-BE49-F238E27FC236}">
                <a16:creationId xmlns:a16="http://schemas.microsoft.com/office/drawing/2014/main" id="{5615E1BC-3463-44AD-9978-D45A479FB00E}"/>
              </a:ext>
            </a:extLst>
          </p:cNvPr>
          <p:cNvSpPr>
            <a:spLocks noGrp="1"/>
          </p:cNvSpPr>
          <p:nvPr>
            <p:ph type="body" sz="quarter" idx="21" hasCustomPrompt="1"/>
          </p:nvPr>
        </p:nvSpPr>
        <p:spPr>
          <a:xfrm>
            <a:off x="3867613" y="3605240"/>
            <a:ext cx="1402718" cy="253800"/>
          </a:xfrm>
          <a:prstGeom prst="roundRect">
            <a:avLst>
              <a:gd name="adj" fmla="val 22166"/>
            </a:avLst>
          </a:prstGeom>
          <a:solidFill>
            <a:schemeClr val="accent1"/>
          </a:solidFill>
        </p:spPr>
        <p:txBody>
          <a:bodyPr anchor="ctr"/>
          <a:lstStyle>
            <a:lvl1pPr marL="0" indent="0" algn="ctr">
              <a:buNone/>
              <a:defRPr sz="1050" b="0" cap="none" spc="225"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8" name="Text Placeholder 14">
            <a:extLst>
              <a:ext uri="{FF2B5EF4-FFF2-40B4-BE49-F238E27FC236}">
                <a16:creationId xmlns:a16="http://schemas.microsoft.com/office/drawing/2014/main" id="{C26DCF9C-C870-47D8-B481-F1A80F342867}"/>
              </a:ext>
            </a:extLst>
          </p:cNvPr>
          <p:cNvSpPr>
            <a:spLocks noGrp="1"/>
          </p:cNvSpPr>
          <p:nvPr>
            <p:ph type="body" sz="quarter" idx="22" hasCustomPrompt="1"/>
          </p:nvPr>
        </p:nvSpPr>
        <p:spPr>
          <a:xfrm>
            <a:off x="5694898" y="3605240"/>
            <a:ext cx="1402718" cy="253800"/>
          </a:xfrm>
          <a:prstGeom prst="roundRect">
            <a:avLst>
              <a:gd name="adj" fmla="val 22166"/>
            </a:avLst>
          </a:prstGeom>
          <a:solidFill>
            <a:schemeClr val="accent1"/>
          </a:solidFill>
        </p:spPr>
        <p:txBody>
          <a:bodyPr anchor="ctr"/>
          <a:lstStyle>
            <a:lvl1pPr marL="0" indent="0" algn="ctr">
              <a:buNone/>
              <a:defRPr sz="1050" b="0" cap="none" spc="225"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6" name="Text Placeholder 9">
            <a:extLst>
              <a:ext uri="{FF2B5EF4-FFF2-40B4-BE49-F238E27FC236}">
                <a16:creationId xmlns:a16="http://schemas.microsoft.com/office/drawing/2014/main" id="{CE9D9DC4-3043-4520-8D76-C7D9C4E38FA7}"/>
              </a:ext>
            </a:extLst>
          </p:cNvPr>
          <p:cNvSpPr>
            <a:spLocks noGrp="1"/>
          </p:cNvSpPr>
          <p:nvPr>
            <p:ph type="body" sz="quarter" idx="11" hasCustomPrompt="1"/>
          </p:nvPr>
        </p:nvSpPr>
        <p:spPr>
          <a:xfrm>
            <a:off x="455406" y="595916"/>
            <a:ext cx="7812293" cy="385075"/>
          </a:xfrm>
          <a:prstGeom prst="rect">
            <a:avLst/>
          </a:prstGeom>
        </p:spPr>
        <p:txBody>
          <a:bodyPr anchor="b"/>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9" name="Text Placeholder 9">
            <a:extLst>
              <a:ext uri="{FF2B5EF4-FFF2-40B4-BE49-F238E27FC236}">
                <a16:creationId xmlns:a16="http://schemas.microsoft.com/office/drawing/2014/main" id="{BD4E0647-4838-43DE-87C2-2C93D58CB228}"/>
              </a:ext>
            </a:extLst>
          </p:cNvPr>
          <p:cNvSpPr>
            <a:spLocks noGrp="1"/>
          </p:cNvSpPr>
          <p:nvPr>
            <p:ph type="body" sz="quarter" idx="12" hasCustomPrompt="1"/>
          </p:nvPr>
        </p:nvSpPr>
        <p:spPr>
          <a:xfrm>
            <a:off x="455406" y="957553"/>
            <a:ext cx="7812293" cy="237116"/>
          </a:xfrm>
          <a:prstGeom prst="rect">
            <a:avLst/>
          </a:prstGeom>
        </p:spPr>
        <p:txBody>
          <a:bodyPr anchor="t"/>
          <a:lstStyle>
            <a:lvl1pPr marL="0" indent="0">
              <a:lnSpc>
                <a:spcPct val="90000"/>
              </a:lnSpc>
              <a:spcBef>
                <a:spcPts val="0"/>
              </a:spcBef>
              <a:buNone/>
              <a:defRPr sz="120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Tree>
    <p:extLst>
      <p:ext uri="{BB962C8B-B14F-4D97-AF65-F5344CB8AC3E}">
        <p14:creationId xmlns:p14="http://schemas.microsoft.com/office/powerpoint/2010/main" val="26328595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4 images+Text_yellow">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D464A-96FA-47E2-AA81-CB5FE094F037}"/>
              </a:ext>
            </a:extLst>
          </p:cNvPr>
          <p:cNvSpPr/>
          <p:nvPr userDrawn="1"/>
        </p:nvSpPr>
        <p:spPr>
          <a:xfrm>
            <a:off x="7217569" y="2066926"/>
            <a:ext cx="1926432" cy="3076574"/>
          </a:xfrm>
          <a:prstGeom prst="rect">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3" name="Rectangle 2">
            <a:extLst>
              <a:ext uri="{FF2B5EF4-FFF2-40B4-BE49-F238E27FC236}">
                <a16:creationId xmlns:a16="http://schemas.microsoft.com/office/drawing/2014/main" id="{6FE7CD27-7D74-48DE-99D0-988E1AFF5D7B}"/>
              </a:ext>
            </a:extLst>
          </p:cNvPr>
          <p:cNvSpPr/>
          <p:nvPr userDrawn="1"/>
        </p:nvSpPr>
        <p:spPr>
          <a:xfrm>
            <a:off x="3" y="2066926"/>
            <a:ext cx="7310656" cy="30765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19" name="Text Placeholder 9">
            <a:extLst>
              <a:ext uri="{FF2B5EF4-FFF2-40B4-BE49-F238E27FC236}">
                <a16:creationId xmlns:a16="http://schemas.microsoft.com/office/drawing/2014/main" id="{57AEEC15-9A49-46F1-B328-E3624C0AEF1C}"/>
              </a:ext>
            </a:extLst>
          </p:cNvPr>
          <p:cNvSpPr>
            <a:spLocks noGrp="1"/>
          </p:cNvSpPr>
          <p:nvPr>
            <p:ph type="body" sz="quarter" idx="13" hasCustomPrompt="1"/>
          </p:nvPr>
        </p:nvSpPr>
        <p:spPr>
          <a:xfrm>
            <a:off x="7400161" y="2916065"/>
            <a:ext cx="1654337" cy="942975"/>
          </a:xfrm>
          <a:prstGeom prst="rect">
            <a:avLst/>
          </a:prstGeom>
        </p:spPr>
        <p:txBody>
          <a:bodyPr anchor="ctr"/>
          <a:lstStyle>
            <a:lvl1pPr marL="0" indent="0">
              <a:lnSpc>
                <a:spcPct val="100000"/>
              </a:lnSpc>
              <a:spcBef>
                <a:spcPts val="0"/>
              </a:spcBef>
              <a:buNone/>
              <a:defRPr sz="105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0" name="Text Placeholder 9">
            <a:extLst>
              <a:ext uri="{FF2B5EF4-FFF2-40B4-BE49-F238E27FC236}">
                <a16:creationId xmlns:a16="http://schemas.microsoft.com/office/drawing/2014/main" id="{0D1BB86B-1AEA-4A0E-A20E-76049EB56E0F}"/>
              </a:ext>
            </a:extLst>
          </p:cNvPr>
          <p:cNvSpPr>
            <a:spLocks noGrp="1"/>
          </p:cNvSpPr>
          <p:nvPr>
            <p:ph type="body" sz="quarter" idx="14" hasCustomPrompt="1"/>
          </p:nvPr>
        </p:nvSpPr>
        <p:spPr>
          <a:xfrm>
            <a:off x="7400161" y="4291041"/>
            <a:ext cx="1654337" cy="607984"/>
          </a:xfrm>
          <a:prstGeom prst="rect">
            <a:avLst/>
          </a:prstGeom>
        </p:spPr>
        <p:txBody>
          <a:bodyPr anchor="t"/>
          <a:lstStyle>
            <a:lvl1pPr marL="0" indent="0">
              <a:lnSpc>
                <a:spcPct val="100000"/>
              </a:lnSpc>
              <a:spcBef>
                <a:spcPts val="0"/>
              </a:spcBef>
              <a:buNone/>
              <a:defRPr sz="105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1" name="Picture Placeholder 14">
            <a:extLst>
              <a:ext uri="{FF2B5EF4-FFF2-40B4-BE49-F238E27FC236}">
                <a16:creationId xmlns:a16="http://schemas.microsoft.com/office/drawing/2014/main" id="{CCADACC3-E621-4BDF-9325-04EBF2A47564}"/>
              </a:ext>
            </a:extLst>
          </p:cNvPr>
          <p:cNvSpPr>
            <a:spLocks noGrp="1"/>
          </p:cNvSpPr>
          <p:nvPr>
            <p:ph type="pic" sz="quarter" idx="15" hasCustomPrompt="1"/>
          </p:nvPr>
        </p:nvSpPr>
        <p:spPr>
          <a:xfrm>
            <a:off x="1" y="2066923"/>
            <a:ext cx="182880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2" name="Picture Placeholder 14">
            <a:extLst>
              <a:ext uri="{FF2B5EF4-FFF2-40B4-BE49-F238E27FC236}">
                <a16:creationId xmlns:a16="http://schemas.microsoft.com/office/drawing/2014/main" id="{083712A1-1ED3-4BC8-A90B-C2B61B6406B7}"/>
              </a:ext>
            </a:extLst>
          </p:cNvPr>
          <p:cNvSpPr>
            <a:spLocks noGrp="1"/>
          </p:cNvSpPr>
          <p:nvPr>
            <p:ph type="pic" sz="quarter" idx="16" hasCustomPrompt="1"/>
          </p:nvPr>
        </p:nvSpPr>
        <p:spPr>
          <a:xfrm>
            <a:off x="1827286" y="2066923"/>
            <a:ext cx="182880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3" name="Picture Placeholder 14">
            <a:extLst>
              <a:ext uri="{FF2B5EF4-FFF2-40B4-BE49-F238E27FC236}">
                <a16:creationId xmlns:a16="http://schemas.microsoft.com/office/drawing/2014/main" id="{3FBB0D76-D687-43EC-841F-A4EC02FCBD12}"/>
              </a:ext>
            </a:extLst>
          </p:cNvPr>
          <p:cNvSpPr>
            <a:spLocks noGrp="1"/>
          </p:cNvSpPr>
          <p:nvPr>
            <p:ph type="pic" sz="quarter" idx="17" hasCustomPrompt="1"/>
          </p:nvPr>
        </p:nvSpPr>
        <p:spPr>
          <a:xfrm>
            <a:off x="3654571" y="2066923"/>
            <a:ext cx="182880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4" name="Picture Placeholder 14">
            <a:extLst>
              <a:ext uri="{FF2B5EF4-FFF2-40B4-BE49-F238E27FC236}">
                <a16:creationId xmlns:a16="http://schemas.microsoft.com/office/drawing/2014/main" id="{0C036EAA-99DF-41C1-A44B-64C42B4DDF03}"/>
              </a:ext>
            </a:extLst>
          </p:cNvPr>
          <p:cNvSpPr>
            <a:spLocks noGrp="1"/>
          </p:cNvSpPr>
          <p:nvPr>
            <p:ph type="pic" sz="quarter" idx="18" hasCustomPrompt="1"/>
          </p:nvPr>
        </p:nvSpPr>
        <p:spPr>
          <a:xfrm>
            <a:off x="5481857" y="2066923"/>
            <a:ext cx="182728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5" name="Text Placeholder 14">
            <a:extLst>
              <a:ext uri="{FF2B5EF4-FFF2-40B4-BE49-F238E27FC236}">
                <a16:creationId xmlns:a16="http://schemas.microsoft.com/office/drawing/2014/main" id="{F8755AE4-EE86-4347-85C6-3781C772CA0B}"/>
              </a:ext>
            </a:extLst>
          </p:cNvPr>
          <p:cNvSpPr>
            <a:spLocks noGrp="1"/>
          </p:cNvSpPr>
          <p:nvPr>
            <p:ph type="body" sz="quarter" idx="19" hasCustomPrompt="1"/>
          </p:nvPr>
        </p:nvSpPr>
        <p:spPr>
          <a:xfrm>
            <a:off x="210772" y="3605240"/>
            <a:ext cx="1402718" cy="253800"/>
          </a:xfrm>
          <a:prstGeom prst="roundRect">
            <a:avLst>
              <a:gd name="adj" fmla="val 22166"/>
            </a:avLst>
          </a:prstGeom>
          <a:solidFill>
            <a:schemeClr val="accent1"/>
          </a:solidFill>
        </p:spPr>
        <p:txBody>
          <a:bodyPr anchor="ctr"/>
          <a:lstStyle>
            <a:lvl1pPr marL="0" indent="0" algn="ctr">
              <a:buNone/>
              <a:defRPr sz="1050" b="0" cap="none" spc="225"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6" name="Text Placeholder 14">
            <a:extLst>
              <a:ext uri="{FF2B5EF4-FFF2-40B4-BE49-F238E27FC236}">
                <a16:creationId xmlns:a16="http://schemas.microsoft.com/office/drawing/2014/main" id="{8B5A3C37-9C56-4A8C-97A2-86C798E84C51}"/>
              </a:ext>
            </a:extLst>
          </p:cNvPr>
          <p:cNvSpPr>
            <a:spLocks noGrp="1"/>
          </p:cNvSpPr>
          <p:nvPr>
            <p:ph type="body" sz="quarter" idx="20" hasCustomPrompt="1"/>
          </p:nvPr>
        </p:nvSpPr>
        <p:spPr>
          <a:xfrm>
            <a:off x="2040328" y="3605240"/>
            <a:ext cx="1402718" cy="253800"/>
          </a:xfrm>
          <a:prstGeom prst="roundRect">
            <a:avLst>
              <a:gd name="adj" fmla="val 22166"/>
            </a:avLst>
          </a:prstGeom>
          <a:solidFill>
            <a:schemeClr val="accent1"/>
          </a:solidFill>
        </p:spPr>
        <p:txBody>
          <a:bodyPr anchor="ctr"/>
          <a:lstStyle>
            <a:lvl1pPr marL="0" indent="0" algn="ctr">
              <a:buNone/>
              <a:defRPr sz="1050" b="0" cap="none" spc="225"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7" name="Text Placeholder 14">
            <a:extLst>
              <a:ext uri="{FF2B5EF4-FFF2-40B4-BE49-F238E27FC236}">
                <a16:creationId xmlns:a16="http://schemas.microsoft.com/office/drawing/2014/main" id="{5615E1BC-3463-44AD-9978-D45A479FB00E}"/>
              </a:ext>
            </a:extLst>
          </p:cNvPr>
          <p:cNvSpPr>
            <a:spLocks noGrp="1"/>
          </p:cNvSpPr>
          <p:nvPr>
            <p:ph type="body" sz="quarter" idx="21" hasCustomPrompt="1"/>
          </p:nvPr>
        </p:nvSpPr>
        <p:spPr>
          <a:xfrm>
            <a:off x="3867613" y="3605240"/>
            <a:ext cx="1402718" cy="253800"/>
          </a:xfrm>
          <a:prstGeom prst="roundRect">
            <a:avLst>
              <a:gd name="adj" fmla="val 22166"/>
            </a:avLst>
          </a:prstGeom>
          <a:solidFill>
            <a:schemeClr val="accent1"/>
          </a:solidFill>
        </p:spPr>
        <p:txBody>
          <a:bodyPr anchor="ctr"/>
          <a:lstStyle>
            <a:lvl1pPr marL="0" indent="0" algn="ctr">
              <a:buNone/>
              <a:defRPr sz="1050" b="0" cap="none" spc="225"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8" name="Text Placeholder 14">
            <a:extLst>
              <a:ext uri="{FF2B5EF4-FFF2-40B4-BE49-F238E27FC236}">
                <a16:creationId xmlns:a16="http://schemas.microsoft.com/office/drawing/2014/main" id="{C26DCF9C-C870-47D8-B481-F1A80F342867}"/>
              </a:ext>
            </a:extLst>
          </p:cNvPr>
          <p:cNvSpPr>
            <a:spLocks noGrp="1"/>
          </p:cNvSpPr>
          <p:nvPr>
            <p:ph type="body" sz="quarter" idx="22" hasCustomPrompt="1"/>
          </p:nvPr>
        </p:nvSpPr>
        <p:spPr>
          <a:xfrm>
            <a:off x="5694898" y="3605240"/>
            <a:ext cx="1402718" cy="253800"/>
          </a:xfrm>
          <a:prstGeom prst="roundRect">
            <a:avLst>
              <a:gd name="adj" fmla="val 22166"/>
            </a:avLst>
          </a:prstGeom>
          <a:solidFill>
            <a:schemeClr val="accent1"/>
          </a:solidFill>
        </p:spPr>
        <p:txBody>
          <a:bodyPr anchor="ctr"/>
          <a:lstStyle>
            <a:lvl1pPr marL="0" indent="0" algn="ctr">
              <a:buNone/>
              <a:defRPr sz="1050" b="0" cap="none" spc="225"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6" name="Text Placeholder 9">
            <a:extLst>
              <a:ext uri="{FF2B5EF4-FFF2-40B4-BE49-F238E27FC236}">
                <a16:creationId xmlns:a16="http://schemas.microsoft.com/office/drawing/2014/main" id="{CE9D9DC4-3043-4520-8D76-C7D9C4E38FA7}"/>
              </a:ext>
            </a:extLst>
          </p:cNvPr>
          <p:cNvSpPr>
            <a:spLocks noGrp="1"/>
          </p:cNvSpPr>
          <p:nvPr>
            <p:ph type="body" sz="quarter" idx="11" hasCustomPrompt="1"/>
          </p:nvPr>
        </p:nvSpPr>
        <p:spPr>
          <a:xfrm>
            <a:off x="455406" y="595916"/>
            <a:ext cx="7812293" cy="385075"/>
          </a:xfrm>
          <a:prstGeom prst="rect">
            <a:avLst/>
          </a:prstGeom>
        </p:spPr>
        <p:txBody>
          <a:bodyPr anchor="b"/>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9" name="Text Placeholder 9">
            <a:extLst>
              <a:ext uri="{FF2B5EF4-FFF2-40B4-BE49-F238E27FC236}">
                <a16:creationId xmlns:a16="http://schemas.microsoft.com/office/drawing/2014/main" id="{BD4E0647-4838-43DE-87C2-2C93D58CB228}"/>
              </a:ext>
            </a:extLst>
          </p:cNvPr>
          <p:cNvSpPr>
            <a:spLocks noGrp="1"/>
          </p:cNvSpPr>
          <p:nvPr>
            <p:ph type="body" sz="quarter" idx="12" hasCustomPrompt="1"/>
          </p:nvPr>
        </p:nvSpPr>
        <p:spPr>
          <a:xfrm>
            <a:off x="455406" y="957553"/>
            <a:ext cx="7812293" cy="237116"/>
          </a:xfrm>
          <a:prstGeom prst="rect">
            <a:avLst/>
          </a:prstGeom>
        </p:spPr>
        <p:txBody>
          <a:bodyPr anchor="t"/>
          <a:lstStyle>
            <a:lvl1pPr marL="0" indent="0">
              <a:lnSpc>
                <a:spcPct val="90000"/>
              </a:lnSpc>
              <a:spcBef>
                <a:spcPts val="0"/>
              </a:spcBef>
              <a:buNone/>
              <a:defRPr sz="120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
        <p:nvSpPr>
          <p:cNvPr id="4" name="Picture Placeholder 3">
            <a:extLst>
              <a:ext uri="{FF2B5EF4-FFF2-40B4-BE49-F238E27FC236}">
                <a16:creationId xmlns:a16="http://schemas.microsoft.com/office/drawing/2014/main" id="{CC2A9D5A-311E-478C-B64E-67BFB5BCAEC0}"/>
              </a:ext>
            </a:extLst>
          </p:cNvPr>
          <p:cNvSpPr>
            <a:spLocks noGrp="1"/>
          </p:cNvSpPr>
          <p:nvPr>
            <p:ph type="pic" sz="quarter" idx="23" hasCustomPrompt="1"/>
          </p:nvPr>
        </p:nvSpPr>
        <p:spPr>
          <a:xfrm>
            <a:off x="7309140" y="698898"/>
            <a:ext cx="1834860" cy="1368028"/>
          </a:xfrm>
          <a:prstGeom prst="rect">
            <a:avLst/>
          </a:prstGeom>
        </p:spPr>
        <p:txBody>
          <a:bodyPr anchor="ctr" anchorCtr="0"/>
          <a:lstStyle>
            <a:lvl1pPr marL="0" indent="0" algn="ctr">
              <a:buNone/>
              <a:defRPr sz="1050"/>
            </a:lvl1pPr>
          </a:lstStyle>
          <a:p>
            <a:r>
              <a:rPr lang="en-US"/>
              <a:t>Add image</a:t>
            </a:r>
          </a:p>
          <a:p>
            <a:endParaRPr lang="en-US"/>
          </a:p>
          <a:p>
            <a:endParaRPr lang="de-CH"/>
          </a:p>
        </p:txBody>
      </p:sp>
    </p:spTree>
    <p:extLst>
      <p:ext uri="{BB962C8B-B14F-4D97-AF65-F5344CB8AC3E}">
        <p14:creationId xmlns:p14="http://schemas.microsoft.com/office/powerpoint/2010/main" val="40897264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 images+Text_blu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B9D464A-96FA-47E2-AA81-CB5FE094F037}"/>
              </a:ext>
            </a:extLst>
          </p:cNvPr>
          <p:cNvSpPr/>
          <p:nvPr userDrawn="1"/>
        </p:nvSpPr>
        <p:spPr>
          <a:xfrm>
            <a:off x="7205663" y="2066926"/>
            <a:ext cx="1938338" cy="30765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3" name="Rectangle 2">
            <a:extLst>
              <a:ext uri="{FF2B5EF4-FFF2-40B4-BE49-F238E27FC236}">
                <a16:creationId xmlns:a16="http://schemas.microsoft.com/office/drawing/2014/main" id="{6FE7CD27-7D74-48DE-99D0-988E1AFF5D7B}"/>
              </a:ext>
            </a:extLst>
          </p:cNvPr>
          <p:cNvSpPr/>
          <p:nvPr userDrawn="1"/>
        </p:nvSpPr>
        <p:spPr>
          <a:xfrm>
            <a:off x="3" y="2066926"/>
            <a:ext cx="7310656" cy="307657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19" name="Text Placeholder 9">
            <a:extLst>
              <a:ext uri="{FF2B5EF4-FFF2-40B4-BE49-F238E27FC236}">
                <a16:creationId xmlns:a16="http://schemas.microsoft.com/office/drawing/2014/main" id="{57AEEC15-9A49-46F1-B328-E3624C0AEF1C}"/>
              </a:ext>
            </a:extLst>
          </p:cNvPr>
          <p:cNvSpPr>
            <a:spLocks noGrp="1"/>
          </p:cNvSpPr>
          <p:nvPr>
            <p:ph type="body" sz="quarter" idx="13" hasCustomPrompt="1"/>
          </p:nvPr>
        </p:nvSpPr>
        <p:spPr>
          <a:xfrm>
            <a:off x="7400161" y="2916065"/>
            <a:ext cx="1654337" cy="942975"/>
          </a:xfrm>
          <a:prstGeom prst="rect">
            <a:avLst/>
          </a:prstGeom>
        </p:spPr>
        <p:txBody>
          <a:bodyPr anchor="ctr"/>
          <a:lstStyle>
            <a:lvl1pPr marL="0" indent="0">
              <a:lnSpc>
                <a:spcPct val="100000"/>
              </a:lnSpc>
              <a:spcBef>
                <a:spcPts val="0"/>
              </a:spcBef>
              <a:buNone/>
              <a:defRPr sz="1050" i="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0" name="Text Placeholder 9">
            <a:extLst>
              <a:ext uri="{FF2B5EF4-FFF2-40B4-BE49-F238E27FC236}">
                <a16:creationId xmlns:a16="http://schemas.microsoft.com/office/drawing/2014/main" id="{0D1BB86B-1AEA-4A0E-A20E-76049EB56E0F}"/>
              </a:ext>
            </a:extLst>
          </p:cNvPr>
          <p:cNvSpPr>
            <a:spLocks noGrp="1"/>
          </p:cNvSpPr>
          <p:nvPr>
            <p:ph type="body" sz="quarter" idx="14" hasCustomPrompt="1"/>
          </p:nvPr>
        </p:nvSpPr>
        <p:spPr>
          <a:xfrm>
            <a:off x="7400161" y="4291041"/>
            <a:ext cx="1654337" cy="607984"/>
          </a:xfrm>
          <a:prstGeom prst="rect">
            <a:avLst/>
          </a:prstGeom>
        </p:spPr>
        <p:txBody>
          <a:bodyPr anchor="t"/>
          <a:lstStyle>
            <a:lvl1pPr marL="0" indent="0">
              <a:lnSpc>
                <a:spcPct val="100000"/>
              </a:lnSpc>
              <a:spcBef>
                <a:spcPts val="0"/>
              </a:spcBef>
              <a:buNone/>
              <a:defRPr sz="1050" i="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1" name="Picture Placeholder 14">
            <a:extLst>
              <a:ext uri="{FF2B5EF4-FFF2-40B4-BE49-F238E27FC236}">
                <a16:creationId xmlns:a16="http://schemas.microsoft.com/office/drawing/2014/main" id="{CCADACC3-E621-4BDF-9325-04EBF2A47564}"/>
              </a:ext>
            </a:extLst>
          </p:cNvPr>
          <p:cNvSpPr>
            <a:spLocks noGrp="1"/>
          </p:cNvSpPr>
          <p:nvPr>
            <p:ph type="pic" sz="quarter" idx="15" hasCustomPrompt="1"/>
          </p:nvPr>
        </p:nvSpPr>
        <p:spPr>
          <a:xfrm>
            <a:off x="1" y="2066923"/>
            <a:ext cx="182880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2" name="Picture Placeholder 14">
            <a:extLst>
              <a:ext uri="{FF2B5EF4-FFF2-40B4-BE49-F238E27FC236}">
                <a16:creationId xmlns:a16="http://schemas.microsoft.com/office/drawing/2014/main" id="{083712A1-1ED3-4BC8-A90B-C2B61B6406B7}"/>
              </a:ext>
            </a:extLst>
          </p:cNvPr>
          <p:cNvSpPr>
            <a:spLocks noGrp="1"/>
          </p:cNvSpPr>
          <p:nvPr>
            <p:ph type="pic" sz="quarter" idx="16" hasCustomPrompt="1"/>
          </p:nvPr>
        </p:nvSpPr>
        <p:spPr>
          <a:xfrm>
            <a:off x="1827286" y="2066923"/>
            <a:ext cx="182880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3" name="Picture Placeholder 14">
            <a:extLst>
              <a:ext uri="{FF2B5EF4-FFF2-40B4-BE49-F238E27FC236}">
                <a16:creationId xmlns:a16="http://schemas.microsoft.com/office/drawing/2014/main" id="{3FBB0D76-D687-43EC-841F-A4EC02FCBD12}"/>
              </a:ext>
            </a:extLst>
          </p:cNvPr>
          <p:cNvSpPr>
            <a:spLocks noGrp="1"/>
          </p:cNvSpPr>
          <p:nvPr>
            <p:ph type="pic" sz="quarter" idx="17" hasCustomPrompt="1"/>
          </p:nvPr>
        </p:nvSpPr>
        <p:spPr>
          <a:xfrm>
            <a:off x="3654571" y="2066923"/>
            <a:ext cx="182880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4" name="Picture Placeholder 14">
            <a:extLst>
              <a:ext uri="{FF2B5EF4-FFF2-40B4-BE49-F238E27FC236}">
                <a16:creationId xmlns:a16="http://schemas.microsoft.com/office/drawing/2014/main" id="{0C036EAA-99DF-41C1-A44B-64C42B4DDF03}"/>
              </a:ext>
            </a:extLst>
          </p:cNvPr>
          <p:cNvSpPr>
            <a:spLocks noGrp="1"/>
          </p:cNvSpPr>
          <p:nvPr>
            <p:ph type="pic" sz="quarter" idx="18" hasCustomPrompt="1"/>
          </p:nvPr>
        </p:nvSpPr>
        <p:spPr>
          <a:xfrm>
            <a:off x="5481856" y="2066923"/>
            <a:ext cx="1828802" cy="3076577"/>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5" name="Text Placeholder 14">
            <a:extLst>
              <a:ext uri="{FF2B5EF4-FFF2-40B4-BE49-F238E27FC236}">
                <a16:creationId xmlns:a16="http://schemas.microsoft.com/office/drawing/2014/main" id="{F8755AE4-EE86-4347-85C6-3781C772CA0B}"/>
              </a:ext>
            </a:extLst>
          </p:cNvPr>
          <p:cNvSpPr>
            <a:spLocks noGrp="1"/>
          </p:cNvSpPr>
          <p:nvPr>
            <p:ph type="body" sz="quarter" idx="19" hasCustomPrompt="1"/>
          </p:nvPr>
        </p:nvSpPr>
        <p:spPr>
          <a:xfrm>
            <a:off x="210772" y="3605240"/>
            <a:ext cx="1402718" cy="253800"/>
          </a:xfrm>
          <a:prstGeom prst="roundRect">
            <a:avLst>
              <a:gd name="adj" fmla="val 22166"/>
            </a:avLst>
          </a:prstGeom>
          <a:solidFill>
            <a:srgbClr val="FFFF67"/>
          </a:solidFill>
        </p:spPr>
        <p:txBody>
          <a:bodyPr anchor="ctr"/>
          <a:lstStyle>
            <a:lvl1pPr marL="0" indent="0" algn="ctr">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6" name="Text Placeholder 14">
            <a:extLst>
              <a:ext uri="{FF2B5EF4-FFF2-40B4-BE49-F238E27FC236}">
                <a16:creationId xmlns:a16="http://schemas.microsoft.com/office/drawing/2014/main" id="{8B5A3C37-9C56-4A8C-97A2-86C798E84C51}"/>
              </a:ext>
            </a:extLst>
          </p:cNvPr>
          <p:cNvSpPr>
            <a:spLocks noGrp="1"/>
          </p:cNvSpPr>
          <p:nvPr>
            <p:ph type="body" sz="quarter" idx="20" hasCustomPrompt="1"/>
          </p:nvPr>
        </p:nvSpPr>
        <p:spPr>
          <a:xfrm>
            <a:off x="2040328" y="3605240"/>
            <a:ext cx="1402718" cy="253800"/>
          </a:xfrm>
          <a:prstGeom prst="roundRect">
            <a:avLst>
              <a:gd name="adj" fmla="val 22166"/>
            </a:avLst>
          </a:prstGeom>
          <a:solidFill>
            <a:srgbClr val="FFFF67"/>
          </a:solidFill>
        </p:spPr>
        <p:txBody>
          <a:bodyPr anchor="ctr"/>
          <a:lstStyle>
            <a:lvl1pPr marL="0" indent="0" algn="ctr">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7" name="Text Placeholder 14">
            <a:extLst>
              <a:ext uri="{FF2B5EF4-FFF2-40B4-BE49-F238E27FC236}">
                <a16:creationId xmlns:a16="http://schemas.microsoft.com/office/drawing/2014/main" id="{5615E1BC-3463-44AD-9978-D45A479FB00E}"/>
              </a:ext>
            </a:extLst>
          </p:cNvPr>
          <p:cNvSpPr>
            <a:spLocks noGrp="1"/>
          </p:cNvSpPr>
          <p:nvPr>
            <p:ph type="body" sz="quarter" idx="21" hasCustomPrompt="1"/>
          </p:nvPr>
        </p:nvSpPr>
        <p:spPr>
          <a:xfrm>
            <a:off x="3867613" y="3605240"/>
            <a:ext cx="1402718" cy="253800"/>
          </a:xfrm>
          <a:prstGeom prst="roundRect">
            <a:avLst>
              <a:gd name="adj" fmla="val 22166"/>
            </a:avLst>
          </a:prstGeom>
          <a:solidFill>
            <a:srgbClr val="FFFF67"/>
          </a:solidFill>
        </p:spPr>
        <p:txBody>
          <a:bodyPr anchor="ctr"/>
          <a:lstStyle>
            <a:lvl1pPr marL="0" indent="0" algn="ctr">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8" name="Text Placeholder 14">
            <a:extLst>
              <a:ext uri="{FF2B5EF4-FFF2-40B4-BE49-F238E27FC236}">
                <a16:creationId xmlns:a16="http://schemas.microsoft.com/office/drawing/2014/main" id="{C26DCF9C-C870-47D8-B481-F1A80F342867}"/>
              </a:ext>
            </a:extLst>
          </p:cNvPr>
          <p:cNvSpPr>
            <a:spLocks noGrp="1"/>
          </p:cNvSpPr>
          <p:nvPr>
            <p:ph type="body" sz="quarter" idx="22" hasCustomPrompt="1"/>
          </p:nvPr>
        </p:nvSpPr>
        <p:spPr>
          <a:xfrm>
            <a:off x="5694898" y="3605240"/>
            <a:ext cx="1402718" cy="253800"/>
          </a:xfrm>
          <a:prstGeom prst="roundRect">
            <a:avLst>
              <a:gd name="adj" fmla="val 22166"/>
            </a:avLst>
          </a:prstGeom>
          <a:solidFill>
            <a:srgbClr val="FFFF67"/>
          </a:solidFill>
        </p:spPr>
        <p:txBody>
          <a:bodyPr anchor="ctr"/>
          <a:lstStyle>
            <a:lvl1pPr marL="0" indent="0" algn="ctr">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6" name="Text Placeholder 9">
            <a:extLst>
              <a:ext uri="{FF2B5EF4-FFF2-40B4-BE49-F238E27FC236}">
                <a16:creationId xmlns:a16="http://schemas.microsoft.com/office/drawing/2014/main" id="{5891AC50-0DA1-4C36-A70B-75A64C666F57}"/>
              </a:ext>
            </a:extLst>
          </p:cNvPr>
          <p:cNvSpPr>
            <a:spLocks noGrp="1"/>
          </p:cNvSpPr>
          <p:nvPr>
            <p:ph type="body" sz="quarter" idx="11" hasCustomPrompt="1"/>
          </p:nvPr>
        </p:nvSpPr>
        <p:spPr>
          <a:xfrm>
            <a:off x="455406" y="595916"/>
            <a:ext cx="7812293" cy="385075"/>
          </a:xfrm>
          <a:prstGeom prst="rect">
            <a:avLst/>
          </a:prstGeom>
        </p:spPr>
        <p:txBody>
          <a:bodyPr anchor="b"/>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9" name="Text Placeholder 9">
            <a:extLst>
              <a:ext uri="{FF2B5EF4-FFF2-40B4-BE49-F238E27FC236}">
                <a16:creationId xmlns:a16="http://schemas.microsoft.com/office/drawing/2014/main" id="{ACAEBBF8-9E36-4387-8608-3586D8517AA8}"/>
              </a:ext>
            </a:extLst>
          </p:cNvPr>
          <p:cNvSpPr>
            <a:spLocks noGrp="1"/>
          </p:cNvSpPr>
          <p:nvPr>
            <p:ph type="body" sz="quarter" idx="12" hasCustomPrompt="1"/>
          </p:nvPr>
        </p:nvSpPr>
        <p:spPr>
          <a:xfrm>
            <a:off x="455406" y="957553"/>
            <a:ext cx="7812293" cy="237116"/>
          </a:xfrm>
          <a:prstGeom prst="rect">
            <a:avLst/>
          </a:prstGeom>
        </p:spPr>
        <p:txBody>
          <a:bodyPr anchor="t"/>
          <a:lstStyle>
            <a:lvl1pPr marL="0" indent="0">
              <a:lnSpc>
                <a:spcPct val="90000"/>
              </a:lnSpc>
              <a:spcBef>
                <a:spcPts val="0"/>
              </a:spcBef>
              <a:buNone/>
              <a:defRPr sz="120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Tree>
    <p:extLst>
      <p:ext uri="{BB962C8B-B14F-4D97-AF65-F5344CB8AC3E}">
        <p14:creationId xmlns:p14="http://schemas.microsoft.com/office/powerpoint/2010/main" val="15999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_top">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9BBA21A-651A-4069-91F9-F40B368001EF}"/>
              </a:ext>
            </a:extLst>
          </p:cNvPr>
          <p:cNvSpPr/>
          <p:nvPr userDrawn="1"/>
        </p:nvSpPr>
        <p:spPr>
          <a:xfrm>
            <a:off x="0" y="0"/>
            <a:ext cx="9144000" cy="21790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2" name="Rectangle 1">
            <a:extLst>
              <a:ext uri="{FF2B5EF4-FFF2-40B4-BE49-F238E27FC236}">
                <a16:creationId xmlns:a16="http://schemas.microsoft.com/office/drawing/2014/main" id="{7F0119C6-4361-4027-BD98-E91B69C71EF2}"/>
              </a:ext>
            </a:extLst>
          </p:cNvPr>
          <p:cNvSpPr/>
          <p:nvPr userDrawn="1"/>
        </p:nvSpPr>
        <p:spPr>
          <a:xfrm>
            <a:off x="0" y="0"/>
            <a:ext cx="9144000" cy="2011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050"/>
          </a:p>
        </p:txBody>
      </p:sp>
      <p:sp>
        <p:nvSpPr>
          <p:cNvPr id="6" name="Picture Placeholder 14">
            <a:extLst>
              <a:ext uri="{FF2B5EF4-FFF2-40B4-BE49-F238E27FC236}">
                <a16:creationId xmlns:a16="http://schemas.microsoft.com/office/drawing/2014/main" id="{D7D32776-D352-44C6-B690-AB7D3AEE2C0D}"/>
              </a:ext>
            </a:extLst>
          </p:cNvPr>
          <p:cNvSpPr>
            <a:spLocks noGrp="1"/>
          </p:cNvSpPr>
          <p:nvPr>
            <p:ph type="pic" sz="quarter" idx="15" hasCustomPrompt="1"/>
          </p:nvPr>
        </p:nvSpPr>
        <p:spPr>
          <a:xfrm>
            <a:off x="0" y="0"/>
            <a:ext cx="9144000" cy="20115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7" name="Text Placeholder 9">
            <a:extLst>
              <a:ext uri="{FF2B5EF4-FFF2-40B4-BE49-F238E27FC236}">
                <a16:creationId xmlns:a16="http://schemas.microsoft.com/office/drawing/2014/main" id="{8F97626A-A156-4135-920B-EE64F29C91A1}"/>
              </a:ext>
            </a:extLst>
          </p:cNvPr>
          <p:cNvSpPr>
            <a:spLocks noGrp="1"/>
          </p:cNvSpPr>
          <p:nvPr>
            <p:ph type="body" sz="quarter" idx="11" hasCustomPrompt="1"/>
          </p:nvPr>
        </p:nvSpPr>
        <p:spPr>
          <a:xfrm>
            <a:off x="2062214" y="1025936"/>
            <a:ext cx="5019573" cy="580613"/>
          </a:xfrm>
          <a:prstGeom prst="rect">
            <a:avLst/>
          </a:prstGeom>
        </p:spPr>
        <p:txBody>
          <a:bodyPr bIns="684000" anchor="ctr"/>
          <a:lstStyle>
            <a:lvl1pPr marL="0" indent="0" algn="ctr">
              <a:lnSpc>
                <a:spcPct val="90000"/>
              </a:lnSpc>
              <a:spcBef>
                <a:spcPts val="0"/>
              </a:spcBef>
              <a:buNone/>
              <a:defRPr sz="2100" i="1">
                <a:solidFill>
                  <a:schemeClr val="bg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1557026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6 images+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A748E-45B0-4A50-965F-9EEF3EA57242}"/>
              </a:ext>
            </a:extLst>
          </p:cNvPr>
          <p:cNvSpPr/>
          <p:nvPr userDrawn="1"/>
        </p:nvSpPr>
        <p:spPr>
          <a:xfrm>
            <a:off x="2810536" y="0"/>
            <a:ext cx="6333465"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29" name="Picture Placeholder 14">
            <a:extLst>
              <a:ext uri="{FF2B5EF4-FFF2-40B4-BE49-F238E27FC236}">
                <a16:creationId xmlns:a16="http://schemas.microsoft.com/office/drawing/2014/main" id="{FFD95884-905B-42B0-B4B5-C2853EDAFE0F}"/>
              </a:ext>
            </a:extLst>
          </p:cNvPr>
          <p:cNvSpPr>
            <a:spLocks noGrp="1"/>
          </p:cNvSpPr>
          <p:nvPr>
            <p:ph type="pic" sz="quarter" idx="15" hasCustomPrompt="1"/>
          </p:nvPr>
        </p:nvSpPr>
        <p:spPr>
          <a:xfrm>
            <a:off x="2808928" y="2568043"/>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4" name="Picture Placeholder 14">
            <a:extLst>
              <a:ext uri="{FF2B5EF4-FFF2-40B4-BE49-F238E27FC236}">
                <a16:creationId xmlns:a16="http://schemas.microsoft.com/office/drawing/2014/main" id="{C3C1DF26-6688-4C00-B204-117A47A9FC78}"/>
              </a:ext>
            </a:extLst>
          </p:cNvPr>
          <p:cNvSpPr>
            <a:spLocks noGrp="1"/>
          </p:cNvSpPr>
          <p:nvPr>
            <p:ph type="pic" sz="quarter" idx="26" hasCustomPrompt="1"/>
          </p:nvPr>
        </p:nvSpPr>
        <p:spPr>
          <a:xfrm>
            <a:off x="4394264" y="2568043"/>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5" name="Picture Placeholder 14">
            <a:extLst>
              <a:ext uri="{FF2B5EF4-FFF2-40B4-BE49-F238E27FC236}">
                <a16:creationId xmlns:a16="http://schemas.microsoft.com/office/drawing/2014/main" id="{7462450F-3680-4E60-995E-C4843A8C0574}"/>
              </a:ext>
            </a:extLst>
          </p:cNvPr>
          <p:cNvSpPr>
            <a:spLocks noGrp="1"/>
          </p:cNvSpPr>
          <p:nvPr>
            <p:ph type="pic" sz="quarter" idx="27" hasCustomPrompt="1"/>
          </p:nvPr>
        </p:nvSpPr>
        <p:spPr>
          <a:xfrm>
            <a:off x="5978033" y="2568043"/>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6" name="Picture Placeholder 14">
            <a:extLst>
              <a:ext uri="{FF2B5EF4-FFF2-40B4-BE49-F238E27FC236}">
                <a16:creationId xmlns:a16="http://schemas.microsoft.com/office/drawing/2014/main" id="{F36AC4BA-44C3-4A73-810E-9940C1AF802A}"/>
              </a:ext>
            </a:extLst>
          </p:cNvPr>
          <p:cNvSpPr>
            <a:spLocks noGrp="1"/>
          </p:cNvSpPr>
          <p:nvPr>
            <p:ph type="pic" sz="quarter" idx="28" hasCustomPrompt="1"/>
          </p:nvPr>
        </p:nvSpPr>
        <p:spPr>
          <a:xfrm>
            <a:off x="7562585" y="2568043"/>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54" name="Picture Placeholder 14">
            <a:extLst>
              <a:ext uri="{FF2B5EF4-FFF2-40B4-BE49-F238E27FC236}">
                <a16:creationId xmlns:a16="http://schemas.microsoft.com/office/drawing/2014/main" id="{D8BC43FB-E25F-4ABE-8542-675A8337A0B2}"/>
              </a:ext>
            </a:extLst>
          </p:cNvPr>
          <p:cNvSpPr>
            <a:spLocks noGrp="1"/>
          </p:cNvSpPr>
          <p:nvPr>
            <p:ph type="pic" sz="quarter" idx="32" hasCustomPrompt="1"/>
          </p:nvPr>
        </p:nvSpPr>
        <p:spPr>
          <a:xfrm>
            <a:off x="2808928" y="-8100"/>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57" name="Picture Placeholder 14">
            <a:extLst>
              <a:ext uri="{FF2B5EF4-FFF2-40B4-BE49-F238E27FC236}">
                <a16:creationId xmlns:a16="http://schemas.microsoft.com/office/drawing/2014/main" id="{591B9BB0-F436-4940-BEB1-73F2F522924A}"/>
              </a:ext>
            </a:extLst>
          </p:cNvPr>
          <p:cNvSpPr>
            <a:spLocks noGrp="1"/>
          </p:cNvSpPr>
          <p:nvPr>
            <p:ph type="pic" sz="quarter" idx="35" hasCustomPrompt="1"/>
          </p:nvPr>
        </p:nvSpPr>
        <p:spPr>
          <a:xfrm>
            <a:off x="5978033" y="-8100"/>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58" name="Picture Placeholder 14">
            <a:extLst>
              <a:ext uri="{FF2B5EF4-FFF2-40B4-BE49-F238E27FC236}">
                <a16:creationId xmlns:a16="http://schemas.microsoft.com/office/drawing/2014/main" id="{EFECBAF4-7F63-4DC6-ACA6-E00E65610D1A}"/>
              </a:ext>
            </a:extLst>
          </p:cNvPr>
          <p:cNvSpPr>
            <a:spLocks noGrp="1"/>
          </p:cNvSpPr>
          <p:nvPr>
            <p:ph type="pic" sz="quarter" idx="36" hasCustomPrompt="1"/>
          </p:nvPr>
        </p:nvSpPr>
        <p:spPr>
          <a:xfrm>
            <a:off x="7562585" y="-8100"/>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56" name="Picture Placeholder 14">
            <a:extLst>
              <a:ext uri="{FF2B5EF4-FFF2-40B4-BE49-F238E27FC236}">
                <a16:creationId xmlns:a16="http://schemas.microsoft.com/office/drawing/2014/main" id="{45496BC4-CA50-4E1A-B664-2C39A73F41D6}"/>
              </a:ext>
            </a:extLst>
          </p:cNvPr>
          <p:cNvSpPr>
            <a:spLocks noGrp="1"/>
          </p:cNvSpPr>
          <p:nvPr>
            <p:ph type="pic" sz="quarter" idx="34" hasCustomPrompt="1"/>
          </p:nvPr>
        </p:nvSpPr>
        <p:spPr>
          <a:xfrm>
            <a:off x="4394264" y="-8100"/>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pic>
        <p:nvPicPr>
          <p:cNvPr id="19" name="Graphic 18">
            <a:extLst>
              <a:ext uri="{FF2B5EF4-FFF2-40B4-BE49-F238E27FC236}">
                <a16:creationId xmlns:a16="http://schemas.microsoft.com/office/drawing/2014/main" id="{90AEC823-236C-4883-90A5-DB5A05A981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077" y="1646664"/>
            <a:ext cx="990236" cy="371993"/>
          </a:xfrm>
          <a:prstGeom prst="rect">
            <a:avLst/>
          </a:prstGeom>
        </p:spPr>
      </p:pic>
      <p:sp>
        <p:nvSpPr>
          <p:cNvPr id="20" name="Text Placeholder 9">
            <a:extLst>
              <a:ext uri="{FF2B5EF4-FFF2-40B4-BE49-F238E27FC236}">
                <a16:creationId xmlns:a16="http://schemas.microsoft.com/office/drawing/2014/main" id="{448280BA-DC8E-4C68-A71A-6BA07E43D023}"/>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55" name="Text Placeholder 14">
            <a:extLst>
              <a:ext uri="{FF2B5EF4-FFF2-40B4-BE49-F238E27FC236}">
                <a16:creationId xmlns:a16="http://schemas.microsoft.com/office/drawing/2014/main" id="{75D4874C-62AE-446E-910C-178BEAA0B209}"/>
              </a:ext>
            </a:extLst>
          </p:cNvPr>
          <p:cNvSpPr>
            <a:spLocks noGrp="1"/>
          </p:cNvSpPr>
          <p:nvPr>
            <p:ph type="body" sz="quarter" idx="33" hasCustomPrompt="1"/>
          </p:nvPr>
        </p:nvSpPr>
        <p:spPr>
          <a:xfrm>
            <a:off x="2920888" y="1465567"/>
            <a:ext cx="1358279"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5" name="Bildplatzhalter 4">
            <a:extLst>
              <a:ext uri="{FF2B5EF4-FFF2-40B4-BE49-F238E27FC236}">
                <a16:creationId xmlns:a16="http://schemas.microsoft.com/office/drawing/2014/main" id="{C49F46EA-28B6-4CA4-A36C-777851520412}"/>
              </a:ext>
            </a:extLst>
          </p:cNvPr>
          <p:cNvSpPr>
            <a:spLocks noGrp="1"/>
          </p:cNvSpPr>
          <p:nvPr>
            <p:ph type="pic" sz="quarter" idx="40" hasCustomPrompt="1"/>
          </p:nvPr>
        </p:nvSpPr>
        <p:spPr>
          <a:xfrm>
            <a:off x="3330192" y="848677"/>
            <a:ext cx="539672" cy="539672"/>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79" name="Text Placeholder 14">
            <a:extLst>
              <a:ext uri="{FF2B5EF4-FFF2-40B4-BE49-F238E27FC236}">
                <a16:creationId xmlns:a16="http://schemas.microsoft.com/office/drawing/2014/main" id="{8EEFA47E-CF5A-45D9-8828-23D8BF4F22C4}"/>
              </a:ext>
            </a:extLst>
          </p:cNvPr>
          <p:cNvSpPr>
            <a:spLocks noGrp="1"/>
          </p:cNvSpPr>
          <p:nvPr>
            <p:ph type="body" sz="quarter" idx="41" hasCustomPrompt="1"/>
          </p:nvPr>
        </p:nvSpPr>
        <p:spPr>
          <a:xfrm>
            <a:off x="4504657" y="1465567"/>
            <a:ext cx="1358279"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80" name="Bildplatzhalter 4">
            <a:extLst>
              <a:ext uri="{FF2B5EF4-FFF2-40B4-BE49-F238E27FC236}">
                <a16:creationId xmlns:a16="http://schemas.microsoft.com/office/drawing/2014/main" id="{7FE74BCD-148D-45B9-83FF-BF9DE1AFEC00}"/>
              </a:ext>
            </a:extLst>
          </p:cNvPr>
          <p:cNvSpPr>
            <a:spLocks noGrp="1"/>
          </p:cNvSpPr>
          <p:nvPr>
            <p:ph type="pic" sz="quarter" idx="42" hasCustomPrompt="1"/>
          </p:nvPr>
        </p:nvSpPr>
        <p:spPr>
          <a:xfrm>
            <a:off x="4913960" y="848677"/>
            <a:ext cx="539672" cy="539672"/>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81" name="Text Placeholder 14">
            <a:extLst>
              <a:ext uri="{FF2B5EF4-FFF2-40B4-BE49-F238E27FC236}">
                <a16:creationId xmlns:a16="http://schemas.microsoft.com/office/drawing/2014/main" id="{A5669454-3559-443C-AFAA-B2C3C869B503}"/>
              </a:ext>
            </a:extLst>
          </p:cNvPr>
          <p:cNvSpPr>
            <a:spLocks noGrp="1"/>
          </p:cNvSpPr>
          <p:nvPr>
            <p:ph type="body" sz="quarter" idx="43" hasCustomPrompt="1"/>
          </p:nvPr>
        </p:nvSpPr>
        <p:spPr>
          <a:xfrm>
            <a:off x="6086857" y="1465567"/>
            <a:ext cx="1358279"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82" name="Bildplatzhalter 4">
            <a:extLst>
              <a:ext uri="{FF2B5EF4-FFF2-40B4-BE49-F238E27FC236}">
                <a16:creationId xmlns:a16="http://schemas.microsoft.com/office/drawing/2014/main" id="{F8BFE7B0-9FB2-4420-8AD6-F7E1EF6467E3}"/>
              </a:ext>
            </a:extLst>
          </p:cNvPr>
          <p:cNvSpPr>
            <a:spLocks noGrp="1"/>
          </p:cNvSpPr>
          <p:nvPr>
            <p:ph type="pic" sz="quarter" idx="44" hasCustomPrompt="1"/>
          </p:nvPr>
        </p:nvSpPr>
        <p:spPr>
          <a:xfrm>
            <a:off x="6496160" y="848677"/>
            <a:ext cx="539672" cy="539672"/>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83" name="Text Placeholder 14">
            <a:extLst>
              <a:ext uri="{FF2B5EF4-FFF2-40B4-BE49-F238E27FC236}">
                <a16:creationId xmlns:a16="http://schemas.microsoft.com/office/drawing/2014/main" id="{5FF9885A-4F8F-42ED-B59D-303D5D58E021}"/>
              </a:ext>
            </a:extLst>
          </p:cNvPr>
          <p:cNvSpPr>
            <a:spLocks noGrp="1"/>
          </p:cNvSpPr>
          <p:nvPr>
            <p:ph type="body" sz="quarter" idx="45" hasCustomPrompt="1"/>
          </p:nvPr>
        </p:nvSpPr>
        <p:spPr>
          <a:xfrm>
            <a:off x="7669057" y="1465567"/>
            <a:ext cx="1358279"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84" name="Bildplatzhalter 4">
            <a:extLst>
              <a:ext uri="{FF2B5EF4-FFF2-40B4-BE49-F238E27FC236}">
                <a16:creationId xmlns:a16="http://schemas.microsoft.com/office/drawing/2014/main" id="{C798C1F6-2B2B-40B4-9C97-B4D2F5A90C41}"/>
              </a:ext>
            </a:extLst>
          </p:cNvPr>
          <p:cNvSpPr>
            <a:spLocks noGrp="1"/>
          </p:cNvSpPr>
          <p:nvPr>
            <p:ph type="pic" sz="quarter" idx="46" hasCustomPrompt="1"/>
          </p:nvPr>
        </p:nvSpPr>
        <p:spPr>
          <a:xfrm>
            <a:off x="8078360" y="848677"/>
            <a:ext cx="539672" cy="539672"/>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85" name="Text Placeholder 14">
            <a:extLst>
              <a:ext uri="{FF2B5EF4-FFF2-40B4-BE49-F238E27FC236}">
                <a16:creationId xmlns:a16="http://schemas.microsoft.com/office/drawing/2014/main" id="{2714EB36-A366-4284-AE48-58F1668CB076}"/>
              </a:ext>
            </a:extLst>
          </p:cNvPr>
          <p:cNvSpPr>
            <a:spLocks noGrp="1"/>
          </p:cNvSpPr>
          <p:nvPr>
            <p:ph type="body" sz="quarter" idx="47" hasCustomPrompt="1"/>
          </p:nvPr>
        </p:nvSpPr>
        <p:spPr>
          <a:xfrm>
            <a:off x="2920888" y="4038747"/>
            <a:ext cx="1358279"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86" name="Bildplatzhalter 4">
            <a:extLst>
              <a:ext uri="{FF2B5EF4-FFF2-40B4-BE49-F238E27FC236}">
                <a16:creationId xmlns:a16="http://schemas.microsoft.com/office/drawing/2014/main" id="{D12151C4-431B-4C5D-B01F-9125A2BBD5C2}"/>
              </a:ext>
            </a:extLst>
          </p:cNvPr>
          <p:cNvSpPr>
            <a:spLocks noGrp="1"/>
          </p:cNvSpPr>
          <p:nvPr>
            <p:ph type="pic" sz="quarter" idx="48" hasCustomPrompt="1"/>
          </p:nvPr>
        </p:nvSpPr>
        <p:spPr>
          <a:xfrm>
            <a:off x="3330192" y="3421857"/>
            <a:ext cx="539672" cy="539672"/>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87" name="Text Placeholder 14">
            <a:extLst>
              <a:ext uri="{FF2B5EF4-FFF2-40B4-BE49-F238E27FC236}">
                <a16:creationId xmlns:a16="http://schemas.microsoft.com/office/drawing/2014/main" id="{70F869EF-5F78-4F4A-BB7D-3A094BDD3D97}"/>
              </a:ext>
            </a:extLst>
          </p:cNvPr>
          <p:cNvSpPr>
            <a:spLocks noGrp="1"/>
          </p:cNvSpPr>
          <p:nvPr>
            <p:ph type="body" sz="quarter" idx="49" hasCustomPrompt="1"/>
          </p:nvPr>
        </p:nvSpPr>
        <p:spPr>
          <a:xfrm>
            <a:off x="4507421" y="4038747"/>
            <a:ext cx="1358279"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88" name="Bildplatzhalter 4">
            <a:extLst>
              <a:ext uri="{FF2B5EF4-FFF2-40B4-BE49-F238E27FC236}">
                <a16:creationId xmlns:a16="http://schemas.microsoft.com/office/drawing/2014/main" id="{EE2E559D-752D-4BB6-BEE6-5AC549D9023F}"/>
              </a:ext>
            </a:extLst>
          </p:cNvPr>
          <p:cNvSpPr>
            <a:spLocks noGrp="1"/>
          </p:cNvSpPr>
          <p:nvPr>
            <p:ph type="pic" sz="quarter" idx="50" hasCustomPrompt="1"/>
          </p:nvPr>
        </p:nvSpPr>
        <p:spPr>
          <a:xfrm>
            <a:off x="4916724" y="3421857"/>
            <a:ext cx="539672" cy="539672"/>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89" name="Text Placeholder 14">
            <a:extLst>
              <a:ext uri="{FF2B5EF4-FFF2-40B4-BE49-F238E27FC236}">
                <a16:creationId xmlns:a16="http://schemas.microsoft.com/office/drawing/2014/main" id="{B1FC6FD4-BE0E-486A-8A4B-E70EF06203AB}"/>
              </a:ext>
            </a:extLst>
          </p:cNvPr>
          <p:cNvSpPr>
            <a:spLocks noGrp="1"/>
          </p:cNvSpPr>
          <p:nvPr>
            <p:ph type="body" sz="quarter" idx="51" hasCustomPrompt="1"/>
          </p:nvPr>
        </p:nvSpPr>
        <p:spPr>
          <a:xfrm>
            <a:off x="6092346" y="4038747"/>
            <a:ext cx="1358279"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90" name="Bildplatzhalter 4">
            <a:extLst>
              <a:ext uri="{FF2B5EF4-FFF2-40B4-BE49-F238E27FC236}">
                <a16:creationId xmlns:a16="http://schemas.microsoft.com/office/drawing/2014/main" id="{810B5FF5-8174-4FC3-8914-890065BFD358}"/>
              </a:ext>
            </a:extLst>
          </p:cNvPr>
          <p:cNvSpPr>
            <a:spLocks noGrp="1"/>
          </p:cNvSpPr>
          <p:nvPr>
            <p:ph type="pic" sz="quarter" idx="52" hasCustomPrompt="1"/>
          </p:nvPr>
        </p:nvSpPr>
        <p:spPr>
          <a:xfrm>
            <a:off x="6501649" y="3421857"/>
            <a:ext cx="539672" cy="539672"/>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91" name="Text Placeholder 14">
            <a:extLst>
              <a:ext uri="{FF2B5EF4-FFF2-40B4-BE49-F238E27FC236}">
                <a16:creationId xmlns:a16="http://schemas.microsoft.com/office/drawing/2014/main" id="{1C6FB58D-E082-445C-8E23-87C9B3D9F39B}"/>
              </a:ext>
            </a:extLst>
          </p:cNvPr>
          <p:cNvSpPr>
            <a:spLocks noGrp="1"/>
          </p:cNvSpPr>
          <p:nvPr>
            <p:ph type="body" sz="quarter" idx="53" hasCustomPrompt="1"/>
          </p:nvPr>
        </p:nvSpPr>
        <p:spPr>
          <a:xfrm>
            <a:off x="7669057" y="4038747"/>
            <a:ext cx="1358279"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92" name="Bildplatzhalter 4">
            <a:extLst>
              <a:ext uri="{FF2B5EF4-FFF2-40B4-BE49-F238E27FC236}">
                <a16:creationId xmlns:a16="http://schemas.microsoft.com/office/drawing/2014/main" id="{A2709580-9D3E-4154-988B-B1E72DB18830}"/>
              </a:ext>
            </a:extLst>
          </p:cNvPr>
          <p:cNvSpPr>
            <a:spLocks noGrp="1"/>
          </p:cNvSpPr>
          <p:nvPr>
            <p:ph type="pic" sz="quarter" idx="54" hasCustomPrompt="1"/>
          </p:nvPr>
        </p:nvSpPr>
        <p:spPr>
          <a:xfrm>
            <a:off x="8078360" y="3421857"/>
            <a:ext cx="539672" cy="539672"/>
          </a:xfrm>
          <a:prstGeom prst="rect">
            <a:avLst/>
          </a:prstGeom>
        </p:spPr>
        <p:txBody>
          <a:bodyPr/>
          <a:lstStyle>
            <a:lvl1pPr marL="0" indent="0" algn="ctr">
              <a:buNone/>
              <a:defRPr sz="450">
                <a:solidFill>
                  <a:schemeClr val="bg1"/>
                </a:solidFill>
              </a:defRPr>
            </a:lvl1pPr>
          </a:lstStyle>
          <a:p>
            <a:r>
              <a:rPr lang="de-CH" err="1"/>
              <a:t>iCON</a:t>
            </a:r>
            <a:endParaRPr lang="en-GB"/>
          </a:p>
        </p:txBody>
      </p:sp>
    </p:spTree>
    <p:extLst>
      <p:ext uri="{BB962C8B-B14F-4D97-AF65-F5344CB8AC3E}">
        <p14:creationId xmlns:p14="http://schemas.microsoft.com/office/powerpoint/2010/main" val="5721828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6 images+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A748E-45B0-4A50-965F-9EEF3EA57242}"/>
              </a:ext>
            </a:extLst>
          </p:cNvPr>
          <p:cNvSpPr/>
          <p:nvPr userDrawn="1"/>
        </p:nvSpPr>
        <p:spPr>
          <a:xfrm>
            <a:off x="2810536" y="0"/>
            <a:ext cx="6333465"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29" name="Picture Placeholder 14">
            <a:extLst>
              <a:ext uri="{FF2B5EF4-FFF2-40B4-BE49-F238E27FC236}">
                <a16:creationId xmlns:a16="http://schemas.microsoft.com/office/drawing/2014/main" id="{FFD95884-905B-42B0-B4B5-C2853EDAFE0F}"/>
              </a:ext>
            </a:extLst>
          </p:cNvPr>
          <p:cNvSpPr>
            <a:spLocks noGrp="1"/>
          </p:cNvSpPr>
          <p:nvPr>
            <p:ph type="pic" sz="quarter" idx="15" hasCustomPrompt="1"/>
          </p:nvPr>
        </p:nvSpPr>
        <p:spPr>
          <a:xfrm>
            <a:off x="2808928" y="2568043"/>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4" name="Picture Placeholder 14">
            <a:extLst>
              <a:ext uri="{FF2B5EF4-FFF2-40B4-BE49-F238E27FC236}">
                <a16:creationId xmlns:a16="http://schemas.microsoft.com/office/drawing/2014/main" id="{C3C1DF26-6688-4C00-B204-117A47A9FC78}"/>
              </a:ext>
            </a:extLst>
          </p:cNvPr>
          <p:cNvSpPr>
            <a:spLocks noGrp="1"/>
          </p:cNvSpPr>
          <p:nvPr>
            <p:ph type="pic" sz="quarter" idx="26" hasCustomPrompt="1"/>
          </p:nvPr>
        </p:nvSpPr>
        <p:spPr>
          <a:xfrm>
            <a:off x="4394264" y="2568043"/>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5" name="Picture Placeholder 14">
            <a:extLst>
              <a:ext uri="{FF2B5EF4-FFF2-40B4-BE49-F238E27FC236}">
                <a16:creationId xmlns:a16="http://schemas.microsoft.com/office/drawing/2014/main" id="{7462450F-3680-4E60-995E-C4843A8C0574}"/>
              </a:ext>
            </a:extLst>
          </p:cNvPr>
          <p:cNvSpPr>
            <a:spLocks noGrp="1"/>
          </p:cNvSpPr>
          <p:nvPr>
            <p:ph type="pic" sz="quarter" idx="27" hasCustomPrompt="1"/>
          </p:nvPr>
        </p:nvSpPr>
        <p:spPr>
          <a:xfrm>
            <a:off x="5978033" y="2568043"/>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6" name="Picture Placeholder 14">
            <a:extLst>
              <a:ext uri="{FF2B5EF4-FFF2-40B4-BE49-F238E27FC236}">
                <a16:creationId xmlns:a16="http://schemas.microsoft.com/office/drawing/2014/main" id="{F36AC4BA-44C3-4A73-810E-9940C1AF802A}"/>
              </a:ext>
            </a:extLst>
          </p:cNvPr>
          <p:cNvSpPr>
            <a:spLocks noGrp="1"/>
          </p:cNvSpPr>
          <p:nvPr>
            <p:ph type="pic" sz="quarter" idx="28" hasCustomPrompt="1"/>
          </p:nvPr>
        </p:nvSpPr>
        <p:spPr>
          <a:xfrm>
            <a:off x="7562585" y="2568043"/>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54" name="Picture Placeholder 14">
            <a:extLst>
              <a:ext uri="{FF2B5EF4-FFF2-40B4-BE49-F238E27FC236}">
                <a16:creationId xmlns:a16="http://schemas.microsoft.com/office/drawing/2014/main" id="{D8BC43FB-E25F-4ABE-8542-675A8337A0B2}"/>
              </a:ext>
            </a:extLst>
          </p:cNvPr>
          <p:cNvSpPr>
            <a:spLocks noGrp="1"/>
          </p:cNvSpPr>
          <p:nvPr>
            <p:ph type="pic" sz="quarter" idx="32" hasCustomPrompt="1"/>
          </p:nvPr>
        </p:nvSpPr>
        <p:spPr>
          <a:xfrm>
            <a:off x="2808928" y="-8100"/>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57" name="Picture Placeholder 14">
            <a:extLst>
              <a:ext uri="{FF2B5EF4-FFF2-40B4-BE49-F238E27FC236}">
                <a16:creationId xmlns:a16="http://schemas.microsoft.com/office/drawing/2014/main" id="{591B9BB0-F436-4940-BEB1-73F2F522924A}"/>
              </a:ext>
            </a:extLst>
          </p:cNvPr>
          <p:cNvSpPr>
            <a:spLocks noGrp="1"/>
          </p:cNvSpPr>
          <p:nvPr>
            <p:ph type="pic" sz="quarter" idx="35" hasCustomPrompt="1"/>
          </p:nvPr>
        </p:nvSpPr>
        <p:spPr>
          <a:xfrm>
            <a:off x="5978033" y="-8100"/>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58" name="Picture Placeholder 14">
            <a:extLst>
              <a:ext uri="{FF2B5EF4-FFF2-40B4-BE49-F238E27FC236}">
                <a16:creationId xmlns:a16="http://schemas.microsoft.com/office/drawing/2014/main" id="{EFECBAF4-7F63-4DC6-ACA6-E00E65610D1A}"/>
              </a:ext>
            </a:extLst>
          </p:cNvPr>
          <p:cNvSpPr>
            <a:spLocks noGrp="1"/>
          </p:cNvSpPr>
          <p:nvPr>
            <p:ph type="pic" sz="quarter" idx="36" hasCustomPrompt="1"/>
          </p:nvPr>
        </p:nvSpPr>
        <p:spPr>
          <a:xfrm>
            <a:off x="7562585" y="-8100"/>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56" name="Picture Placeholder 14">
            <a:extLst>
              <a:ext uri="{FF2B5EF4-FFF2-40B4-BE49-F238E27FC236}">
                <a16:creationId xmlns:a16="http://schemas.microsoft.com/office/drawing/2014/main" id="{45496BC4-CA50-4E1A-B664-2C39A73F41D6}"/>
              </a:ext>
            </a:extLst>
          </p:cNvPr>
          <p:cNvSpPr>
            <a:spLocks noGrp="1"/>
          </p:cNvSpPr>
          <p:nvPr>
            <p:ph type="pic" sz="quarter" idx="34" hasCustomPrompt="1"/>
          </p:nvPr>
        </p:nvSpPr>
        <p:spPr>
          <a:xfrm>
            <a:off x="4394264" y="-8100"/>
            <a:ext cx="1582200" cy="25758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0" name="Text Placeholder 9">
            <a:extLst>
              <a:ext uri="{FF2B5EF4-FFF2-40B4-BE49-F238E27FC236}">
                <a16:creationId xmlns:a16="http://schemas.microsoft.com/office/drawing/2014/main" id="{448280BA-DC8E-4C68-A71A-6BA07E43D023}"/>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5" name="Bildplatzhalter 4">
            <a:extLst>
              <a:ext uri="{FF2B5EF4-FFF2-40B4-BE49-F238E27FC236}">
                <a16:creationId xmlns:a16="http://schemas.microsoft.com/office/drawing/2014/main" id="{C49F46EA-28B6-4CA4-A36C-777851520412}"/>
              </a:ext>
            </a:extLst>
          </p:cNvPr>
          <p:cNvSpPr>
            <a:spLocks noGrp="1"/>
          </p:cNvSpPr>
          <p:nvPr>
            <p:ph type="pic" sz="quarter" idx="40" hasCustomPrompt="1"/>
          </p:nvPr>
        </p:nvSpPr>
        <p:spPr>
          <a:xfrm>
            <a:off x="2933516" y="613288"/>
            <a:ext cx="1333024" cy="1333024"/>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30" name="Bildplatzhalter 4">
            <a:extLst>
              <a:ext uri="{FF2B5EF4-FFF2-40B4-BE49-F238E27FC236}">
                <a16:creationId xmlns:a16="http://schemas.microsoft.com/office/drawing/2014/main" id="{04B2F3ED-8618-4B78-870A-13D718B7A862}"/>
              </a:ext>
            </a:extLst>
          </p:cNvPr>
          <p:cNvSpPr>
            <a:spLocks noGrp="1"/>
          </p:cNvSpPr>
          <p:nvPr>
            <p:ph type="pic" sz="quarter" idx="41" hasCustomPrompt="1"/>
          </p:nvPr>
        </p:nvSpPr>
        <p:spPr>
          <a:xfrm>
            <a:off x="4517283" y="613288"/>
            <a:ext cx="1333024" cy="1333024"/>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31" name="Bildplatzhalter 4">
            <a:extLst>
              <a:ext uri="{FF2B5EF4-FFF2-40B4-BE49-F238E27FC236}">
                <a16:creationId xmlns:a16="http://schemas.microsoft.com/office/drawing/2014/main" id="{D9E78B64-AC78-4E69-8DE1-A41FE6418D3F}"/>
              </a:ext>
            </a:extLst>
          </p:cNvPr>
          <p:cNvSpPr>
            <a:spLocks noGrp="1"/>
          </p:cNvSpPr>
          <p:nvPr>
            <p:ph type="pic" sz="quarter" idx="42" hasCustomPrompt="1"/>
          </p:nvPr>
        </p:nvSpPr>
        <p:spPr>
          <a:xfrm>
            <a:off x="6099483" y="613288"/>
            <a:ext cx="1333024" cy="1333024"/>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32" name="Bildplatzhalter 4">
            <a:extLst>
              <a:ext uri="{FF2B5EF4-FFF2-40B4-BE49-F238E27FC236}">
                <a16:creationId xmlns:a16="http://schemas.microsoft.com/office/drawing/2014/main" id="{AC0B8BA7-BFCC-418A-A695-F2BFD6344CE7}"/>
              </a:ext>
            </a:extLst>
          </p:cNvPr>
          <p:cNvSpPr>
            <a:spLocks noGrp="1"/>
          </p:cNvSpPr>
          <p:nvPr>
            <p:ph type="pic" sz="quarter" idx="43" hasCustomPrompt="1"/>
          </p:nvPr>
        </p:nvSpPr>
        <p:spPr>
          <a:xfrm>
            <a:off x="7687173" y="613287"/>
            <a:ext cx="1333024" cy="1333024"/>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33" name="Bildplatzhalter 4">
            <a:extLst>
              <a:ext uri="{FF2B5EF4-FFF2-40B4-BE49-F238E27FC236}">
                <a16:creationId xmlns:a16="http://schemas.microsoft.com/office/drawing/2014/main" id="{B53C3FD8-849A-46B9-80F7-9A3EE6530D36}"/>
              </a:ext>
            </a:extLst>
          </p:cNvPr>
          <p:cNvSpPr>
            <a:spLocks noGrp="1"/>
          </p:cNvSpPr>
          <p:nvPr>
            <p:ph type="pic" sz="quarter" idx="44" hasCustomPrompt="1"/>
          </p:nvPr>
        </p:nvSpPr>
        <p:spPr>
          <a:xfrm>
            <a:off x="2933515" y="3054588"/>
            <a:ext cx="1333024" cy="1333024"/>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34" name="Bildplatzhalter 4">
            <a:extLst>
              <a:ext uri="{FF2B5EF4-FFF2-40B4-BE49-F238E27FC236}">
                <a16:creationId xmlns:a16="http://schemas.microsoft.com/office/drawing/2014/main" id="{B8169FFE-D78A-4512-B729-74ADA3DBDC49}"/>
              </a:ext>
            </a:extLst>
          </p:cNvPr>
          <p:cNvSpPr>
            <a:spLocks noGrp="1"/>
          </p:cNvSpPr>
          <p:nvPr>
            <p:ph type="pic" sz="quarter" idx="45" hasCustomPrompt="1"/>
          </p:nvPr>
        </p:nvSpPr>
        <p:spPr>
          <a:xfrm>
            <a:off x="4495135" y="3054588"/>
            <a:ext cx="1333024" cy="1333024"/>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35" name="Bildplatzhalter 4">
            <a:extLst>
              <a:ext uri="{FF2B5EF4-FFF2-40B4-BE49-F238E27FC236}">
                <a16:creationId xmlns:a16="http://schemas.microsoft.com/office/drawing/2014/main" id="{C38C1E54-1741-4293-9036-8C2DBEE713F3}"/>
              </a:ext>
            </a:extLst>
          </p:cNvPr>
          <p:cNvSpPr>
            <a:spLocks noGrp="1"/>
          </p:cNvSpPr>
          <p:nvPr>
            <p:ph type="pic" sz="quarter" idx="46" hasCustomPrompt="1"/>
          </p:nvPr>
        </p:nvSpPr>
        <p:spPr>
          <a:xfrm>
            <a:off x="6099483" y="3054588"/>
            <a:ext cx="1333024" cy="1333024"/>
          </a:xfrm>
          <a:prstGeom prst="rect">
            <a:avLst/>
          </a:prstGeom>
        </p:spPr>
        <p:txBody>
          <a:bodyPr/>
          <a:lstStyle>
            <a:lvl1pPr marL="0" indent="0" algn="ctr">
              <a:buNone/>
              <a:defRPr sz="450">
                <a:solidFill>
                  <a:schemeClr val="bg1"/>
                </a:solidFill>
              </a:defRPr>
            </a:lvl1pPr>
          </a:lstStyle>
          <a:p>
            <a:r>
              <a:rPr lang="de-CH" err="1"/>
              <a:t>iCON</a:t>
            </a:r>
            <a:endParaRPr lang="en-GB"/>
          </a:p>
        </p:txBody>
      </p:sp>
      <p:sp>
        <p:nvSpPr>
          <p:cNvPr id="36" name="Bildplatzhalter 4">
            <a:extLst>
              <a:ext uri="{FF2B5EF4-FFF2-40B4-BE49-F238E27FC236}">
                <a16:creationId xmlns:a16="http://schemas.microsoft.com/office/drawing/2014/main" id="{8BA37AE6-2D9B-46FB-A072-D102E853D93A}"/>
              </a:ext>
            </a:extLst>
          </p:cNvPr>
          <p:cNvSpPr>
            <a:spLocks noGrp="1"/>
          </p:cNvSpPr>
          <p:nvPr>
            <p:ph type="pic" sz="quarter" idx="47" hasCustomPrompt="1"/>
          </p:nvPr>
        </p:nvSpPr>
        <p:spPr>
          <a:xfrm>
            <a:off x="7687173" y="3054588"/>
            <a:ext cx="1333024" cy="1333024"/>
          </a:xfrm>
          <a:prstGeom prst="rect">
            <a:avLst/>
          </a:prstGeom>
        </p:spPr>
        <p:txBody>
          <a:bodyPr/>
          <a:lstStyle>
            <a:lvl1pPr marL="0" indent="0" algn="ctr">
              <a:buNone/>
              <a:defRPr sz="450">
                <a:solidFill>
                  <a:schemeClr val="bg1"/>
                </a:solidFill>
              </a:defRPr>
            </a:lvl1pPr>
          </a:lstStyle>
          <a:p>
            <a:r>
              <a:rPr lang="de-CH" err="1"/>
              <a:t>iCON</a:t>
            </a:r>
            <a:endParaRPr lang="en-GB"/>
          </a:p>
        </p:txBody>
      </p:sp>
    </p:spTree>
    <p:extLst>
      <p:ext uri="{BB962C8B-B14F-4D97-AF65-F5344CB8AC3E}">
        <p14:creationId xmlns:p14="http://schemas.microsoft.com/office/powerpoint/2010/main" val="75378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6 images+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3A748E-45B0-4A50-965F-9EEF3EA57242}"/>
              </a:ext>
            </a:extLst>
          </p:cNvPr>
          <p:cNvSpPr/>
          <p:nvPr userDrawn="1"/>
        </p:nvSpPr>
        <p:spPr>
          <a:xfrm>
            <a:off x="2810536" y="0"/>
            <a:ext cx="6333465"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16" name="Rectangle 15">
            <a:extLst>
              <a:ext uri="{FF2B5EF4-FFF2-40B4-BE49-F238E27FC236}">
                <a16:creationId xmlns:a16="http://schemas.microsoft.com/office/drawing/2014/main" id="{9BC924B1-3C8F-4F71-BF59-A4B819F11F07}"/>
              </a:ext>
            </a:extLst>
          </p:cNvPr>
          <p:cNvSpPr/>
          <p:nvPr userDrawn="1"/>
        </p:nvSpPr>
        <p:spPr>
          <a:xfrm>
            <a:off x="2810535" y="0"/>
            <a:ext cx="2112762" cy="25683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pic>
        <p:nvPicPr>
          <p:cNvPr id="19" name="Graphic 18">
            <a:extLst>
              <a:ext uri="{FF2B5EF4-FFF2-40B4-BE49-F238E27FC236}">
                <a16:creationId xmlns:a16="http://schemas.microsoft.com/office/drawing/2014/main" id="{90AEC823-236C-4883-90A5-DB5A05A981D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077" y="1646664"/>
            <a:ext cx="990236" cy="371993"/>
          </a:xfrm>
          <a:prstGeom prst="rect">
            <a:avLst/>
          </a:prstGeom>
        </p:spPr>
      </p:pic>
      <p:sp>
        <p:nvSpPr>
          <p:cNvPr id="20" name="Text Placeholder 9">
            <a:extLst>
              <a:ext uri="{FF2B5EF4-FFF2-40B4-BE49-F238E27FC236}">
                <a16:creationId xmlns:a16="http://schemas.microsoft.com/office/drawing/2014/main" id="{448280BA-DC8E-4C68-A71A-6BA07E43D023}"/>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1" name="Picture Placeholder 14">
            <a:extLst>
              <a:ext uri="{FF2B5EF4-FFF2-40B4-BE49-F238E27FC236}">
                <a16:creationId xmlns:a16="http://schemas.microsoft.com/office/drawing/2014/main" id="{C5EC250E-86DD-4A41-98F7-07029679320D}"/>
              </a:ext>
            </a:extLst>
          </p:cNvPr>
          <p:cNvSpPr>
            <a:spLocks noGrp="1"/>
          </p:cNvSpPr>
          <p:nvPr>
            <p:ph type="pic" sz="quarter" idx="12" hasCustomPrompt="1"/>
          </p:nvPr>
        </p:nvSpPr>
        <p:spPr>
          <a:xfrm>
            <a:off x="2810535" y="-403"/>
            <a:ext cx="2115958" cy="2570401"/>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7" name="Picture Placeholder 14">
            <a:extLst>
              <a:ext uri="{FF2B5EF4-FFF2-40B4-BE49-F238E27FC236}">
                <a16:creationId xmlns:a16="http://schemas.microsoft.com/office/drawing/2014/main" id="{B28117DC-58E8-431D-B5B3-0D9441C1D13D}"/>
              </a:ext>
            </a:extLst>
          </p:cNvPr>
          <p:cNvSpPr>
            <a:spLocks noGrp="1"/>
          </p:cNvSpPr>
          <p:nvPr>
            <p:ph type="pic" sz="quarter" idx="13" hasCustomPrompt="1"/>
          </p:nvPr>
        </p:nvSpPr>
        <p:spPr>
          <a:xfrm>
            <a:off x="4921990" y="-403"/>
            <a:ext cx="2110430" cy="2570401"/>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8" name="Picture Placeholder 14">
            <a:extLst>
              <a:ext uri="{FF2B5EF4-FFF2-40B4-BE49-F238E27FC236}">
                <a16:creationId xmlns:a16="http://schemas.microsoft.com/office/drawing/2014/main" id="{E9CA9C9D-4469-46FF-846F-193F3E75E1C6}"/>
              </a:ext>
            </a:extLst>
          </p:cNvPr>
          <p:cNvSpPr>
            <a:spLocks noGrp="1"/>
          </p:cNvSpPr>
          <p:nvPr>
            <p:ph type="pic" sz="quarter" idx="14" hasCustomPrompt="1"/>
          </p:nvPr>
        </p:nvSpPr>
        <p:spPr>
          <a:xfrm>
            <a:off x="7032004" y="-1753"/>
            <a:ext cx="2108012" cy="257175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9" name="Picture Placeholder 14">
            <a:extLst>
              <a:ext uri="{FF2B5EF4-FFF2-40B4-BE49-F238E27FC236}">
                <a16:creationId xmlns:a16="http://schemas.microsoft.com/office/drawing/2014/main" id="{FFD95884-905B-42B0-B4B5-C2853EDAFE0F}"/>
              </a:ext>
            </a:extLst>
          </p:cNvPr>
          <p:cNvSpPr>
            <a:spLocks noGrp="1"/>
          </p:cNvSpPr>
          <p:nvPr>
            <p:ph type="pic" sz="quarter" idx="15" hasCustomPrompt="1"/>
          </p:nvPr>
        </p:nvSpPr>
        <p:spPr>
          <a:xfrm>
            <a:off x="2810536" y="2571608"/>
            <a:ext cx="2110304" cy="2575113"/>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30" name="Picture Placeholder 14">
            <a:extLst>
              <a:ext uri="{FF2B5EF4-FFF2-40B4-BE49-F238E27FC236}">
                <a16:creationId xmlns:a16="http://schemas.microsoft.com/office/drawing/2014/main" id="{F41E76FB-30B8-45FA-9378-7CBB18A1CD1C}"/>
              </a:ext>
            </a:extLst>
          </p:cNvPr>
          <p:cNvSpPr>
            <a:spLocks noGrp="1"/>
          </p:cNvSpPr>
          <p:nvPr>
            <p:ph type="pic" sz="quarter" idx="16" hasCustomPrompt="1"/>
          </p:nvPr>
        </p:nvSpPr>
        <p:spPr>
          <a:xfrm>
            <a:off x="4920809" y="2571608"/>
            <a:ext cx="2112793" cy="2575113"/>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31" name="Picture Placeholder 14">
            <a:extLst>
              <a:ext uri="{FF2B5EF4-FFF2-40B4-BE49-F238E27FC236}">
                <a16:creationId xmlns:a16="http://schemas.microsoft.com/office/drawing/2014/main" id="{85077BB1-EAA7-4FC8-B14D-87FEF1885F1A}"/>
              </a:ext>
            </a:extLst>
          </p:cNvPr>
          <p:cNvSpPr>
            <a:spLocks noGrp="1"/>
          </p:cNvSpPr>
          <p:nvPr>
            <p:ph type="pic" sz="quarter" idx="17" hasCustomPrompt="1"/>
          </p:nvPr>
        </p:nvSpPr>
        <p:spPr>
          <a:xfrm>
            <a:off x="7033570" y="2571608"/>
            <a:ext cx="2110430" cy="2575113"/>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34" name="Text Placeholder 14">
            <a:extLst>
              <a:ext uri="{FF2B5EF4-FFF2-40B4-BE49-F238E27FC236}">
                <a16:creationId xmlns:a16="http://schemas.microsoft.com/office/drawing/2014/main" id="{660D5458-265C-43F6-A1F8-651DA5C9F82C}"/>
              </a:ext>
            </a:extLst>
          </p:cNvPr>
          <p:cNvSpPr>
            <a:spLocks noGrp="1"/>
          </p:cNvSpPr>
          <p:nvPr>
            <p:ph type="body" sz="quarter" idx="19" hasCustomPrompt="1"/>
          </p:nvPr>
        </p:nvSpPr>
        <p:spPr>
          <a:xfrm>
            <a:off x="2923261" y="1269755"/>
            <a:ext cx="1887281"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35" name="Text Placeholder 14">
            <a:extLst>
              <a:ext uri="{FF2B5EF4-FFF2-40B4-BE49-F238E27FC236}">
                <a16:creationId xmlns:a16="http://schemas.microsoft.com/office/drawing/2014/main" id="{505C9861-AF04-4D8F-8BFB-460531B5D1EF}"/>
              </a:ext>
            </a:extLst>
          </p:cNvPr>
          <p:cNvSpPr>
            <a:spLocks noGrp="1"/>
          </p:cNvSpPr>
          <p:nvPr>
            <p:ph type="body" sz="quarter" idx="20" hasCustomPrompt="1"/>
          </p:nvPr>
        </p:nvSpPr>
        <p:spPr>
          <a:xfrm>
            <a:off x="5033628" y="1269755"/>
            <a:ext cx="1887281"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36" name="Text Placeholder 14">
            <a:extLst>
              <a:ext uri="{FF2B5EF4-FFF2-40B4-BE49-F238E27FC236}">
                <a16:creationId xmlns:a16="http://schemas.microsoft.com/office/drawing/2014/main" id="{1B61BB4F-9A59-44A6-9C75-E57824BC60AA}"/>
              </a:ext>
            </a:extLst>
          </p:cNvPr>
          <p:cNvSpPr>
            <a:spLocks noGrp="1"/>
          </p:cNvSpPr>
          <p:nvPr>
            <p:ph type="body" sz="quarter" idx="21" hasCustomPrompt="1"/>
          </p:nvPr>
        </p:nvSpPr>
        <p:spPr>
          <a:xfrm>
            <a:off x="7143995" y="1269755"/>
            <a:ext cx="1887281"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38" name="Text Placeholder 14">
            <a:extLst>
              <a:ext uri="{FF2B5EF4-FFF2-40B4-BE49-F238E27FC236}">
                <a16:creationId xmlns:a16="http://schemas.microsoft.com/office/drawing/2014/main" id="{82F4F1E4-F287-4B66-B3FB-99BFF4255400}"/>
              </a:ext>
            </a:extLst>
          </p:cNvPr>
          <p:cNvSpPr>
            <a:spLocks noGrp="1"/>
          </p:cNvSpPr>
          <p:nvPr>
            <p:ph type="body" sz="quarter" idx="23" hasCustomPrompt="1"/>
          </p:nvPr>
        </p:nvSpPr>
        <p:spPr>
          <a:xfrm>
            <a:off x="2923261" y="3844868"/>
            <a:ext cx="1887281"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39" name="Text Placeholder 14">
            <a:extLst>
              <a:ext uri="{FF2B5EF4-FFF2-40B4-BE49-F238E27FC236}">
                <a16:creationId xmlns:a16="http://schemas.microsoft.com/office/drawing/2014/main" id="{06709BFC-DFD1-4B10-81DB-40CCFF508E49}"/>
              </a:ext>
            </a:extLst>
          </p:cNvPr>
          <p:cNvSpPr>
            <a:spLocks noGrp="1"/>
          </p:cNvSpPr>
          <p:nvPr>
            <p:ph type="body" sz="quarter" idx="24" hasCustomPrompt="1"/>
          </p:nvPr>
        </p:nvSpPr>
        <p:spPr>
          <a:xfrm>
            <a:off x="5033628" y="3844868"/>
            <a:ext cx="1887281"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40" name="Text Placeholder 14">
            <a:extLst>
              <a:ext uri="{FF2B5EF4-FFF2-40B4-BE49-F238E27FC236}">
                <a16:creationId xmlns:a16="http://schemas.microsoft.com/office/drawing/2014/main" id="{8D3CD3EE-8BF6-4B0C-847D-0F2862604D3A}"/>
              </a:ext>
            </a:extLst>
          </p:cNvPr>
          <p:cNvSpPr>
            <a:spLocks noGrp="1"/>
          </p:cNvSpPr>
          <p:nvPr>
            <p:ph type="body" sz="quarter" idx="25" hasCustomPrompt="1"/>
          </p:nvPr>
        </p:nvSpPr>
        <p:spPr>
          <a:xfrm>
            <a:off x="7143995" y="3844868"/>
            <a:ext cx="1887281" cy="253800"/>
          </a:xfrm>
          <a:prstGeom prst="roundRect">
            <a:avLst>
              <a:gd name="adj" fmla="val 22166"/>
            </a:avLst>
          </a:prstGeom>
          <a:solidFill>
            <a:srgbClr val="FFFF67"/>
          </a:solidFill>
        </p:spPr>
        <p:txBody>
          <a:bodyPr anchor="ctr"/>
          <a:lstStyle>
            <a:lvl1pPr marL="0" indent="0" algn="ctr">
              <a:lnSpc>
                <a:spcPct val="90000"/>
              </a:lnSpc>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40292687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on the s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9F26D-8F51-479B-A172-235930D2A327}"/>
              </a:ext>
            </a:extLst>
          </p:cNvPr>
          <p:cNvSpPr/>
          <p:nvPr userDrawn="1"/>
        </p:nvSpPr>
        <p:spPr>
          <a:xfrm>
            <a:off x="2810536" y="0"/>
            <a:ext cx="6333465"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20" name="Picture Placeholder 14">
            <a:extLst>
              <a:ext uri="{FF2B5EF4-FFF2-40B4-BE49-F238E27FC236}">
                <a16:creationId xmlns:a16="http://schemas.microsoft.com/office/drawing/2014/main" id="{812C98F4-5335-4BD9-AAE0-99A5D7E7F2D6}"/>
              </a:ext>
            </a:extLst>
          </p:cNvPr>
          <p:cNvSpPr>
            <a:spLocks noGrp="1"/>
          </p:cNvSpPr>
          <p:nvPr>
            <p:ph type="pic" sz="quarter" idx="12" hasCustomPrompt="1"/>
          </p:nvPr>
        </p:nvSpPr>
        <p:spPr>
          <a:xfrm>
            <a:off x="2810536" y="0"/>
            <a:ext cx="6333464" cy="5143500"/>
          </a:xfrm>
          <a:prstGeom prst="rect">
            <a:avLst/>
          </a:prstGeom>
        </p:spPr>
        <p:txBody>
          <a:bodyPr bIns="648000" anchor="ctr"/>
          <a:lstStyle>
            <a:lvl1pPr marL="0" indent="0" algn="ctr">
              <a:buNone/>
              <a:defRPr sz="1050" b="1">
                <a:solidFill>
                  <a:schemeClr val="bg1"/>
                </a:solidFill>
                <a:latin typeface="Gotham Book" pitchFamily="50" charset="0"/>
              </a:defRPr>
            </a:lvl1pPr>
          </a:lstStyle>
          <a:p>
            <a:r>
              <a:rPr lang="en-US"/>
              <a:t>Add image </a:t>
            </a:r>
            <a:br>
              <a:rPr lang="en-US"/>
            </a:br>
            <a:r>
              <a:rPr lang="en-US"/>
              <a:t>(50% transparency)</a:t>
            </a:r>
          </a:p>
        </p:txBody>
      </p:sp>
      <p:sp>
        <p:nvSpPr>
          <p:cNvPr id="21" name="Text Placeholder 14">
            <a:extLst>
              <a:ext uri="{FF2B5EF4-FFF2-40B4-BE49-F238E27FC236}">
                <a16:creationId xmlns:a16="http://schemas.microsoft.com/office/drawing/2014/main" id="{AABFAD6A-A0B8-4B3D-8FBA-D8AA3EC94FB5}"/>
              </a:ext>
            </a:extLst>
          </p:cNvPr>
          <p:cNvSpPr>
            <a:spLocks noGrp="1"/>
          </p:cNvSpPr>
          <p:nvPr>
            <p:ph type="body" sz="quarter" idx="19" hasCustomPrompt="1"/>
          </p:nvPr>
        </p:nvSpPr>
        <p:spPr>
          <a:xfrm>
            <a:off x="4704104" y="2566079"/>
            <a:ext cx="2546327" cy="253800"/>
          </a:xfrm>
          <a:prstGeom prst="roundRect">
            <a:avLst>
              <a:gd name="adj" fmla="val 22166"/>
            </a:avLst>
          </a:prstGeom>
          <a:solidFill>
            <a:srgbClr val="FFFF67"/>
          </a:solidFill>
        </p:spPr>
        <p:txBody>
          <a:bodyPr anchor="ctr"/>
          <a:lstStyle>
            <a:lvl1pPr marL="0" indent="0" algn="ctr">
              <a:lnSpc>
                <a:spcPct val="90000"/>
              </a:lnSpc>
              <a:buNone/>
              <a:defRPr sz="12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3" name="Text Placeholder 9">
            <a:extLst>
              <a:ext uri="{FF2B5EF4-FFF2-40B4-BE49-F238E27FC236}">
                <a16:creationId xmlns:a16="http://schemas.microsoft.com/office/drawing/2014/main" id="{235FACCE-7FF1-4401-A218-7BE22B6C55B4}"/>
              </a:ext>
            </a:extLst>
          </p:cNvPr>
          <p:cNvSpPr>
            <a:spLocks noGrp="1"/>
          </p:cNvSpPr>
          <p:nvPr>
            <p:ph type="body" sz="quarter" idx="11" hasCustomPrompt="1"/>
          </p:nvPr>
        </p:nvSpPr>
        <p:spPr>
          <a:xfrm>
            <a:off x="321960" y="2247029"/>
            <a:ext cx="2188829" cy="607008"/>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6" name="Text Placeholder 9">
            <a:extLst>
              <a:ext uri="{FF2B5EF4-FFF2-40B4-BE49-F238E27FC236}">
                <a16:creationId xmlns:a16="http://schemas.microsoft.com/office/drawing/2014/main" id="{4CDBDE90-5C09-446E-A767-897153C313CE}"/>
              </a:ext>
            </a:extLst>
          </p:cNvPr>
          <p:cNvSpPr>
            <a:spLocks noGrp="1"/>
          </p:cNvSpPr>
          <p:nvPr>
            <p:ph type="body" sz="quarter" idx="20" hasCustomPrompt="1"/>
          </p:nvPr>
        </p:nvSpPr>
        <p:spPr>
          <a:xfrm>
            <a:off x="815976" y="3092635"/>
            <a:ext cx="1536699" cy="360098"/>
          </a:xfrm>
          <a:prstGeom prst="rect">
            <a:avLst/>
          </a:prstGeom>
        </p:spPr>
        <p:txBody>
          <a:bodyPr anchor="ctr"/>
          <a:lstStyle>
            <a:lvl1pPr marL="0" indent="0">
              <a:lnSpc>
                <a:spcPct val="90000"/>
              </a:lnSpc>
              <a:spcBef>
                <a:spcPts val="0"/>
              </a:spcBef>
              <a:buNone/>
              <a:defRPr sz="105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8" name="Picture Placeholder 27">
            <a:extLst>
              <a:ext uri="{FF2B5EF4-FFF2-40B4-BE49-F238E27FC236}">
                <a16:creationId xmlns:a16="http://schemas.microsoft.com/office/drawing/2014/main" id="{CBA46563-8DF5-4560-B329-03D35168DA19}"/>
              </a:ext>
            </a:extLst>
          </p:cNvPr>
          <p:cNvSpPr>
            <a:spLocks noGrp="1"/>
          </p:cNvSpPr>
          <p:nvPr>
            <p:ph type="pic" sz="quarter" idx="21" hasCustomPrompt="1"/>
          </p:nvPr>
        </p:nvSpPr>
        <p:spPr>
          <a:xfrm>
            <a:off x="405435" y="3101234"/>
            <a:ext cx="342900" cy="342900"/>
          </a:xfrm>
          <a:prstGeom prst="rect">
            <a:avLst/>
          </a:prstGeom>
        </p:spPr>
        <p:txBody>
          <a:bodyPr bIns="108000"/>
          <a:lstStyle>
            <a:lvl1pPr marL="0" indent="0" algn="ctr">
              <a:buNone/>
              <a:defRPr sz="600">
                <a:solidFill>
                  <a:schemeClr val="accent1"/>
                </a:solidFill>
                <a:latin typeface="Gotham Book" pitchFamily="50" charset="0"/>
              </a:defRPr>
            </a:lvl1pPr>
          </a:lstStyle>
          <a:p>
            <a:r>
              <a:rPr lang="en-US"/>
              <a:t>Icon</a:t>
            </a:r>
            <a:endParaRPr lang="sr-Latn-RS"/>
          </a:p>
        </p:txBody>
      </p:sp>
    </p:spTree>
    <p:extLst>
      <p:ext uri="{BB962C8B-B14F-4D97-AF65-F5344CB8AC3E}">
        <p14:creationId xmlns:p14="http://schemas.microsoft.com/office/powerpoint/2010/main" val="68396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7A8EE1-E224-4C2E-8967-F5E497116A46}"/>
              </a:ext>
            </a:extLst>
          </p:cNvPr>
          <p:cNvSpPr/>
          <p:nvPr userDrawn="1"/>
        </p:nvSpPr>
        <p:spPr>
          <a:xfrm>
            <a:off x="-3" y="3559900"/>
            <a:ext cx="9144001" cy="158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13" name="Rectangle 12">
            <a:extLst>
              <a:ext uri="{FF2B5EF4-FFF2-40B4-BE49-F238E27FC236}">
                <a16:creationId xmlns:a16="http://schemas.microsoft.com/office/drawing/2014/main" id="{0AA2445D-E2E8-43B0-8BEF-74A8EA614644}"/>
              </a:ext>
            </a:extLst>
          </p:cNvPr>
          <p:cNvSpPr/>
          <p:nvPr userDrawn="1"/>
        </p:nvSpPr>
        <p:spPr>
          <a:xfrm>
            <a:off x="0" y="2066921"/>
            <a:ext cx="9144001" cy="160144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24" name="Rectangle 23">
            <a:extLst>
              <a:ext uri="{FF2B5EF4-FFF2-40B4-BE49-F238E27FC236}">
                <a16:creationId xmlns:a16="http://schemas.microsoft.com/office/drawing/2014/main" id="{CEAF5E4E-F364-4FC1-B83B-355664E8C0B4}"/>
              </a:ext>
            </a:extLst>
          </p:cNvPr>
          <p:cNvSpPr/>
          <p:nvPr userDrawn="1"/>
        </p:nvSpPr>
        <p:spPr>
          <a:xfrm>
            <a:off x="0" y="3624047"/>
            <a:ext cx="9144000" cy="659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26" name="Text Placeholder 9">
            <a:extLst>
              <a:ext uri="{FF2B5EF4-FFF2-40B4-BE49-F238E27FC236}">
                <a16:creationId xmlns:a16="http://schemas.microsoft.com/office/drawing/2014/main" id="{CD8A91A2-69B5-4D5C-B24E-B87A803A6658}"/>
              </a:ext>
            </a:extLst>
          </p:cNvPr>
          <p:cNvSpPr>
            <a:spLocks noGrp="1"/>
          </p:cNvSpPr>
          <p:nvPr>
            <p:ph type="body" sz="quarter" idx="11" hasCustomPrompt="1"/>
          </p:nvPr>
        </p:nvSpPr>
        <p:spPr>
          <a:xfrm>
            <a:off x="455406" y="595916"/>
            <a:ext cx="7812293" cy="385075"/>
          </a:xfrm>
          <a:prstGeom prst="rect">
            <a:avLst/>
          </a:prstGeom>
        </p:spPr>
        <p:txBody>
          <a:bodyPr anchor="t"/>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8" name="Text Placeholder 27">
            <a:extLst>
              <a:ext uri="{FF2B5EF4-FFF2-40B4-BE49-F238E27FC236}">
                <a16:creationId xmlns:a16="http://schemas.microsoft.com/office/drawing/2014/main" id="{E78E24E0-2B4F-4DF0-A25C-F9670D76D65F}"/>
              </a:ext>
            </a:extLst>
          </p:cNvPr>
          <p:cNvSpPr>
            <a:spLocks noGrp="1"/>
          </p:cNvSpPr>
          <p:nvPr>
            <p:ph type="body" sz="quarter" idx="12" hasCustomPrompt="1"/>
          </p:nvPr>
        </p:nvSpPr>
        <p:spPr>
          <a:xfrm>
            <a:off x="83341" y="3784315"/>
            <a:ext cx="1631159" cy="261212"/>
          </a:xfrm>
          <a:prstGeom prst="rect">
            <a:avLst/>
          </a:prstGeom>
        </p:spPr>
        <p:txBody>
          <a:bodyPr/>
          <a:lstStyle>
            <a:lvl1pPr marL="0" indent="0" algn="ctr">
              <a:spcBef>
                <a:spcPts val="0"/>
              </a:spcBef>
              <a:buNone/>
              <a:defRPr sz="1050" b="1">
                <a:solidFill>
                  <a:schemeClr val="bg1"/>
                </a:solidFill>
                <a:latin typeface="Gotham Book" pitchFamily="50" charset="0"/>
              </a:defRPr>
            </a:lvl1pPr>
            <a:lvl2pPr marL="271571" indent="0">
              <a:buNone/>
              <a:defRPr sz="1050">
                <a:latin typeface="Gotham Book" pitchFamily="50" charset="0"/>
              </a:defRPr>
            </a:lvl2pPr>
            <a:lvl3pPr marL="470486" indent="0">
              <a:buNone/>
              <a:defRPr sz="1050">
                <a:latin typeface="Gotham Book" pitchFamily="50" charset="0"/>
              </a:defRPr>
            </a:lvl3pPr>
            <a:lvl4pPr marL="675355" indent="0">
              <a:buNone/>
              <a:defRPr sz="1050">
                <a:latin typeface="Gotham Book" pitchFamily="50" charset="0"/>
              </a:defRPr>
            </a:lvl4pPr>
            <a:lvl5pPr marL="808758" indent="0">
              <a:buNone/>
              <a:defRPr sz="1050">
                <a:latin typeface="Gotham Book" pitchFamily="50" charset="0"/>
              </a:defRPr>
            </a:lvl5pPr>
          </a:lstStyle>
          <a:p>
            <a:pPr lvl="0"/>
            <a:r>
              <a:rPr lang="en-US"/>
              <a:t>Text</a:t>
            </a:r>
            <a:endParaRPr lang="sr-Latn-RS"/>
          </a:p>
        </p:txBody>
      </p:sp>
      <p:sp>
        <p:nvSpPr>
          <p:cNvPr id="29" name="Text Placeholder 27">
            <a:extLst>
              <a:ext uri="{FF2B5EF4-FFF2-40B4-BE49-F238E27FC236}">
                <a16:creationId xmlns:a16="http://schemas.microsoft.com/office/drawing/2014/main" id="{4B3F4B59-34B7-47BF-AEBC-92997405000D}"/>
              </a:ext>
            </a:extLst>
          </p:cNvPr>
          <p:cNvSpPr>
            <a:spLocks noGrp="1"/>
          </p:cNvSpPr>
          <p:nvPr>
            <p:ph type="body" sz="quarter" idx="13" hasCustomPrompt="1"/>
          </p:nvPr>
        </p:nvSpPr>
        <p:spPr>
          <a:xfrm>
            <a:off x="1927619" y="3784315"/>
            <a:ext cx="1631159" cy="261212"/>
          </a:xfrm>
          <a:prstGeom prst="rect">
            <a:avLst/>
          </a:prstGeom>
        </p:spPr>
        <p:txBody>
          <a:bodyPr/>
          <a:lstStyle>
            <a:lvl1pPr marL="0" indent="0" algn="ctr">
              <a:spcBef>
                <a:spcPts val="0"/>
              </a:spcBef>
              <a:buNone/>
              <a:defRPr sz="1050" b="1">
                <a:solidFill>
                  <a:schemeClr val="bg1"/>
                </a:solidFill>
                <a:latin typeface="Gotham Book" pitchFamily="50" charset="0"/>
              </a:defRPr>
            </a:lvl1pPr>
            <a:lvl2pPr marL="271571" indent="0">
              <a:buNone/>
              <a:defRPr sz="1050">
                <a:latin typeface="Gotham Book" pitchFamily="50" charset="0"/>
              </a:defRPr>
            </a:lvl2pPr>
            <a:lvl3pPr marL="470486" indent="0">
              <a:buNone/>
              <a:defRPr sz="1050">
                <a:latin typeface="Gotham Book" pitchFamily="50" charset="0"/>
              </a:defRPr>
            </a:lvl3pPr>
            <a:lvl4pPr marL="675355" indent="0">
              <a:buNone/>
              <a:defRPr sz="1050">
                <a:latin typeface="Gotham Book" pitchFamily="50" charset="0"/>
              </a:defRPr>
            </a:lvl4pPr>
            <a:lvl5pPr marL="808758" indent="0">
              <a:buNone/>
              <a:defRPr sz="1050">
                <a:latin typeface="Gotham Book" pitchFamily="50" charset="0"/>
              </a:defRPr>
            </a:lvl5pPr>
          </a:lstStyle>
          <a:p>
            <a:pPr lvl="0"/>
            <a:r>
              <a:rPr lang="en-US"/>
              <a:t>Text</a:t>
            </a:r>
            <a:endParaRPr lang="sr-Latn-RS"/>
          </a:p>
        </p:txBody>
      </p:sp>
      <p:sp>
        <p:nvSpPr>
          <p:cNvPr id="30" name="Text Placeholder 27">
            <a:extLst>
              <a:ext uri="{FF2B5EF4-FFF2-40B4-BE49-F238E27FC236}">
                <a16:creationId xmlns:a16="http://schemas.microsoft.com/office/drawing/2014/main" id="{8141EEB5-215A-45CC-9A37-E480D956645F}"/>
              </a:ext>
            </a:extLst>
          </p:cNvPr>
          <p:cNvSpPr>
            <a:spLocks noGrp="1"/>
          </p:cNvSpPr>
          <p:nvPr>
            <p:ph type="body" sz="quarter" idx="14" hasCustomPrompt="1"/>
          </p:nvPr>
        </p:nvSpPr>
        <p:spPr>
          <a:xfrm>
            <a:off x="3756418" y="3784315"/>
            <a:ext cx="1631159" cy="261212"/>
          </a:xfrm>
          <a:prstGeom prst="rect">
            <a:avLst/>
          </a:prstGeom>
        </p:spPr>
        <p:txBody>
          <a:bodyPr/>
          <a:lstStyle>
            <a:lvl1pPr marL="0" indent="0" algn="ctr">
              <a:spcBef>
                <a:spcPts val="0"/>
              </a:spcBef>
              <a:buNone/>
              <a:defRPr sz="1050" b="1">
                <a:solidFill>
                  <a:schemeClr val="bg1"/>
                </a:solidFill>
                <a:latin typeface="Gotham Book" pitchFamily="50" charset="0"/>
              </a:defRPr>
            </a:lvl1pPr>
            <a:lvl2pPr marL="271571" indent="0">
              <a:buNone/>
              <a:defRPr sz="1050">
                <a:latin typeface="Gotham Book" pitchFamily="50" charset="0"/>
              </a:defRPr>
            </a:lvl2pPr>
            <a:lvl3pPr marL="470486" indent="0">
              <a:buNone/>
              <a:defRPr sz="1050">
                <a:latin typeface="Gotham Book" pitchFamily="50" charset="0"/>
              </a:defRPr>
            </a:lvl3pPr>
            <a:lvl4pPr marL="675355" indent="0">
              <a:buNone/>
              <a:defRPr sz="1050">
                <a:latin typeface="Gotham Book" pitchFamily="50" charset="0"/>
              </a:defRPr>
            </a:lvl4pPr>
            <a:lvl5pPr marL="808758" indent="0">
              <a:buNone/>
              <a:defRPr sz="1050">
                <a:latin typeface="Gotham Book" pitchFamily="50" charset="0"/>
              </a:defRPr>
            </a:lvl5pPr>
          </a:lstStyle>
          <a:p>
            <a:pPr lvl="0"/>
            <a:r>
              <a:rPr lang="en-US"/>
              <a:t>Text</a:t>
            </a:r>
            <a:endParaRPr lang="sr-Latn-RS"/>
          </a:p>
        </p:txBody>
      </p:sp>
      <p:sp>
        <p:nvSpPr>
          <p:cNvPr id="31" name="Text Placeholder 27">
            <a:extLst>
              <a:ext uri="{FF2B5EF4-FFF2-40B4-BE49-F238E27FC236}">
                <a16:creationId xmlns:a16="http://schemas.microsoft.com/office/drawing/2014/main" id="{C6305FF1-DE10-4577-A460-FCB2EBC00B2E}"/>
              </a:ext>
            </a:extLst>
          </p:cNvPr>
          <p:cNvSpPr>
            <a:spLocks noGrp="1"/>
          </p:cNvSpPr>
          <p:nvPr>
            <p:ph type="body" sz="quarter" idx="15" hasCustomPrompt="1"/>
          </p:nvPr>
        </p:nvSpPr>
        <p:spPr>
          <a:xfrm>
            <a:off x="5585218" y="3784315"/>
            <a:ext cx="1631159" cy="261212"/>
          </a:xfrm>
          <a:prstGeom prst="rect">
            <a:avLst/>
          </a:prstGeom>
        </p:spPr>
        <p:txBody>
          <a:bodyPr/>
          <a:lstStyle>
            <a:lvl1pPr marL="0" indent="0" algn="ctr">
              <a:spcBef>
                <a:spcPts val="0"/>
              </a:spcBef>
              <a:buNone/>
              <a:defRPr sz="1050" b="1">
                <a:solidFill>
                  <a:schemeClr val="bg1"/>
                </a:solidFill>
                <a:latin typeface="Gotham Book" pitchFamily="50" charset="0"/>
              </a:defRPr>
            </a:lvl1pPr>
            <a:lvl2pPr marL="271571" indent="0">
              <a:buNone/>
              <a:defRPr sz="1050">
                <a:latin typeface="Gotham Book" pitchFamily="50" charset="0"/>
              </a:defRPr>
            </a:lvl2pPr>
            <a:lvl3pPr marL="470486" indent="0">
              <a:buNone/>
              <a:defRPr sz="1050">
                <a:latin typeface="Gotham Book" pitchFamily="50" charset="0"/>
              </a:defRPr>
            </a:lvl3pPr>
            <a:lvl4pPr marL="675355" indent="0">
              <a:buNone/>
              <a:defRPr sz="1050">
                <a:latin typeface="Gotham Book" pitchFamily="50" charset="0"/>
              </a:defRPr>
            </a:lvl4pPr>
            <a:lvl5pPr marL="808758" indent="0">
              <a:buNone/>
              <a:defRPr sz="1050">
                <a:latin typeface="Gotham Book" pitchFamily="50" charset="0"/>
              </a:defRPr>
            </a:lvl5pPr>
          </a:lstStyle>
          <a:p>
            <a:pPr lvl="0"/>
            <a:r>
              <a:rPr lang="en-US"/>
              <a:t>Text</a:t>
            </a:r>
            <a:endParaRPr lang="sr-Latn-RS"/>
          </a:p>
        </p:txBody>
      </p:sp>
      <p:sp>
        <p:nvSpPr>
          <p:cNvPr id="32" name="Text Placeholder 27">
            <a:extLst>
              <a:ext uri="{FF2B5EF4-FFF2-40B4-BE49-F238E27FC236}">
                <a16:creationId xmlns:a16="http://schemas.microsoft.com/office/drawing/2014/main" id="{D92DA1B7-06B2-4741-8F65-E5C988EDC8BB}"/>
              </a:ext>
            </a:extLst>
          </p:cNvPr>
          <p:cNvSpPr>
            <a:spLocks noGrp="1"/>
          </p:cNvSpPr>
          <p:nvPr>
            <p:ph type="body" sz="quarter" idx="16" hasCustomPrompt="1"/>
          </p:nvPr>
        </p:nvSpPr>
        <p:spPr>
          <a:xfrm>
            <a:off x="7414029" y="3784315"/>
            <a:ext cx="1631159" cy="261212"/>
          </a:xfrm>
          <a:prstGeom prst="rect">
            <a:avLst/>
          </a:prstGeom>
        </p:spPr>
        <p:txBody>
          <a:bodyPr/>
          <a:lstStyle>
            <a:lvl1pPr marL="0" indent="0" algn="ctr">
              <a:spcBef>
                <a:spcPts val="0"/>
              </a:spcBef>
              <a:buNone/>
              <a:defRPr sz="1050" b="1">
                <a:solidFill>
                  <a:schemeClr val="bg1"/>
                </a:solidFill>
                <a:latin typeface="Gotham Book" pitchFamily="50" charset="0"/>
              </a:defRPr>
            </a:lvl1pPr>
            <a:lvl2pPr marL="271571" indent="0">
              <a:buNone/>
              <a:defRPr sz="1050">
                <a:latin typeface="Gotham Book" pitchFamily="50" charset="0"/>
              </a:defRPr>
            </a:lvl2pPr>
            <a:lvl3pPr marL="470486" indent="0">
              <a:buNone/>
              <a:defRPr sz="1050">
                <a:latin typeface="Gotham Book" pitchFamily="50" charset="0"/>
              </a:defRPr>
            </a:lvl3pPr>
            <a:lvl4pPr marL="675355" indent="0">
              <a:buNone/>
              <a:defRPr sz="1050">
                <a:latin typeface="Gotham Book" pitchFamily="50" charset="0"/>
              </a:defRPr>
            </a:lvl4pPr>
            <a:lvl5pPr marL="808758" indent="0">
              <a:buNone/>
              <a:defRPr sz="1050">
                <a:latin typeface="Gotham Book" pitchFamily="50" charset="0"/>
              </a:defRPr>
            </a:lvl5pPr>
          </a:lstStyle>
          <a:p>
            <a:pPr lvl="0"/>
            <a:r>
              <a:rPr lang="en-US"/>
              <a:t>Text</a:t>
            </a:r>
            <a:endParaRPr lang="sr-Latn-RS"/>
          </a:p>
        </p:txBody>
      </p:sp>
      <p:sp>
        <p:nvSpPr>
          <p:cNvPr id="33" name="Text Placeholder 27">
            <a:extLst>
              <a:ext uri="{FF2B5EF4-FFF2-40B4-BE49-F238E27FC236}">
                <a16:creationId xmlns:a16="http://schemas.microsoft.com/office/drawing/2014/main" id="{6EA103FC-8A0E-4416-A4E3-296987B83AE3}"/>
              </a:ext>
            </a:extLst>
          </p:cNvPr>
          <p:cNvSpPr>
            <a:spLocks noGrp="1"/>
          </p:cNvSpPr>
          <p:nvPr>
            <p:ph type="body" sz="quarter" idx="17" hasCustomPrompt="1"/>
          </p:nvPr>
        </p:nvSpPr>
        <p:spPr>
          <a:xfrm>
            <a:off x="3715933" y="4112577"/>
            <a:ext cx="1712127" cy="261212"/>
          </a:xfrm>
          <a:prstGeom prst="rect">
            <a:avLst/>
          </a:prstGeom>
        </p:spPr>
        <p:txBody>
          <a:bodyPr/>
          <a:lstStyle>
            <a:lvl1pPr marL="66675" indent="-66675" algn="ctr">
              <a:spcBef>
                <a:spcPts val="0"/>
              </a:spcBef>
              <a:buClr>
                <a:schemeClr val="bg1"/>
              </a:buClr>
              <a:buFont typeface="Arial" panose="020B0604020202020204" pitchFamily="34" charset="0"/>
              <a:buChar char="•"/>
              <a:defRPr sz="900" b="1">
                <a:solidFill>
                  <a:schemeClr val="bg1"/>
                </a:solidFill>
                <a:latin typeface="Gotham Book" pitchFamily="50" charset="0"/>
              </a:defRPr>
            </a:lvl1pPr>
            <a:lvl2pPr marL="271571" indent="0">
              <a:buNone/>
              <a:defRPr sz="1050">
                <a:latin typeface="Gotham Book" pitchFamily="50" charset="0"/>
              </a:defRPr>
            </a:lvl2pPr>
            <a:lvl3pPr marL="470486" indent="0">
              <a:buNone/>
              <a:defRPr sz="1050">
                <a:latin typeface="Gotham Book" pitchFamily="50" charset="0"/>
              </a:defRPr>
            </a:lvl3pPr>
            <a:lvl4pPr marL="675355" indent="0">
              <a:buNone/>
              <a:defRPr sz="1050">
                <a:latin typeface="Gotham Book" pitchFamily="50" charset="0"/>
              </a:defRPr>
            </a:lvl4pPr>
            <a:lvl5pPr marL="808758" indent="0">
              <a:buNone/>
              <a:defRPr sz="1050">
                <a:latin typeface="Gotham Book" pitchFamily="50" charset="0"/>
              </a:defRPr>
            </a:lvl5pPr>
          </a:lstStyle>
          <a:p>
            <a:pPr lvl="0"/>
            <a:r>
              <a:rPr lang="en-US"/>
              <a:t>Text</a:t>
            </a:r>
            <a:endParaRPr lang="sr-Latn-RS"/>
          </a:p>
        </p:txBody>
      </p:sp>
      <p:sp>
        <p:nvSpPr>
          <p:cNvPr id="27" name="Text Placeholder 27">
            <a:extLst>
              <a:ext uri="{FF2B5EF4-FFF2-40B4-BE49-F238E27FC236}">
                <a16:creationId xmlns:a16="http://schemas.microsoft.com/office/drawing/2014/main" id="{9AC52A75-214D-46AB-95E8-96D409668A4C}"/>
              </a:ext>
            </a:extLst>
          </p:cNvPr>
          <p:cNvSpPr>
            <a:spLocks noGrp="1"/>
          </p:cNvSpPr>
          <p:nvPr>
            <p:ph type="body" sz="quarter" idx="18" hasCustomPrompt="1"/>
          </p:nvPr>
        </p:nvSpPr>
        <p:spPr>
          <a:xfrm>
            <a:off x="7414029" y="4213461"/>
            <a:ext cx="1631159" cy="261212"/>
          </a:xfrm>
          <a:prstGeom prst="rect">
            <a:avLst/>
          </a:prstGeom>
        </p:spPr>
        <p:txBody>
          <a:bodyPr/>
          <a:lstStyle>
            <a:lvl1pPr marL="0" indent="0" algn="ctr">
              <a:spcBef>
                <a:spcPts val="0"/>
              </a:spcBef>
              <a:buNone/>
              <a:defRPr sz="900" b="1">
                <a:solidFill>
                  <a:schemeClr val="bg1"/>
                </a:solidFill>
                <a:latin typeface="Gotham Book" pitchFamily="50" charset="0"/>
              </a:defRPr>
            </a:lvl1pPr>
            <a:lvl2pPr marL="271571" indent="0">
              <a:buNone/>
              <a:defRPr sz="1050">
                <a:latin typeface="Gotham Book" pitchFamily="50" charset="0"/>
              </a:defRPr>
            </a:lvl2pPr>
            <a:lvl3pPr marL="470486" indent="0">
              <a:buNone/>
              <a:defRPr sz="1050">
                <a:latin typeface="Gotham Book" pitchFamily="50" charset="0"/>
              </a:defRPr>
            </a:lvl3pPr>
            <a:lvl4pPr marL="675355" indent="0">
              <a:buNone/>
              <a:defRPr sz="1050">
                <a:latin typeface="Gotham Book" pitchFamily="50" charset="0"/>
              </a:defRPr>
            </a:lvl4pPr>
            <a:lvl5pPr marL="808758" indent="0">
              <a:buNone/>
              <a:defRPr sz="1050">
                <a:latin typeface="Gotham Book" pitchFamily="50" charset="0"/>
              </a:defRPr>
            </a:lvl5pPr>
          </a:lstStyle>
          <a:p>
            <a:pPr lvl="0"/>
            <a:r>
              <a:rPr lang="en-US"/>
              <a:t>Text</a:t>
            </a:r>
            <a:endParaRPr lang="sr-Latn-RS"/>
          </a:p>
        </p:txBody>
      </p:sp>
      <p:sp>
        <p:nvSpPr>
          <p:cNvPr id="40" name="Picture Placeholder 14">
            <a:extLst>
              <a:ext uri="{FF2B5EF4-FFF2-40B4-BE49-F238E27FC236}">
                <a16:creationId xmlns:a16="http://schemas.microsoft.com/office/drawing/2014/main" id="{28646D36-C29B-4645-8D5C-60AA24CA49CF}"/>
              </a:ext>
            </a:extLst>
          </p:cNvPr>
          <p:cNvSpPr>
            <a:spLocks noGrp="1"/>
          </p:cNvSpPr>
          <p:nvPr>
            <p:ph type="pic" sz="quarter" idx="24" hasCustomPrompt="1"/>
          </p:nvPr>
        </p:nvSpPr>
        <p:spPr>
          <a:xfrm>
            <a:off x="-6" y="2066922"/>
            <a:ext cx="1828808" cy="15836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1" name="Picture Placeholder 14">
            <a:extLst>
              <a:ext uri="{FF2B5EF4-FFF2-40B4-BE49-F238E27FC236}">
                <a16:creationId xmlns:a16="http://schemas.microsoft.com/office/drawing/2014/main" id="{AF0CEBE0-E5CE-4392-B8E0-75F49BF17249}"/>
              </a:ext>
            </a:extLst>
          </p:cNvPr>
          <p:cNvSpPr>
            <a:spLocks noGrp="1"/>
          </p:cNvSpPr>
          <p:nvPr>
            <p:ph type="pic" sz="quarter" idx="25" hasCustomPrompt="1"/>
          </p:nvPr>
        </p:nvSpPr>
        <p:spPr>
          <a:xfrm>
            <a:off x="1828800" y="2066923"/>
            <a:ext cx="1828802" cy="1556464"/>
          </a:xfrm>
          <a:prstGeom prst="rect">
            <a:avLst/>
          </a:prstGeom>
        </p:spPr>
        <p:txBody>
          <a:bodyPr bIns="648000" anchor="ctr"/>
          <a:lstStyle>
            <a:lvl1pPr marL="0" indent="0" algn="ctr">
              <a:buNone/>
              <a:defRPr sz="1050" b="1">
                <a:solidFill>
                  <a:schemeClr val="bg1"/>
                </a:solidFill>
                <a:latin typeface="Gotham Book" pitchFamily="50" charset="0"/>
              </a:defRPr>
            </a:lvl1pPr>
          </a:lstStyle>
          <a:p>
            <a:r>
              <a:rPr lang="en-US"/>
              <a:t>Add image </a:t>
            </a:r>
            <a:br>
              <a:rPr lang="en-US"/>
            </a:br>
            <a:r>
              <a:rPr lang="en-US"/>
              <a:t>(50% transparency)</a:t>
            </a:r>
          </a:p>
        </p:txBody>
      </p:sp>
      <p:sp>
        <p:nvSpPr>
          <p:cNvPr id="42" name="Picture Placeholder 14">
            <a:extLst>
              <a:ext uri="{FF2B5EF4-FFF2-40B4-BE49-F238E27FC236}">
                <a16:creationId xmlns:a16="http://schemas.microsoft.com/office/drawing/2014/main" id="{109E6E86-59A8-40D4-801A-64E821146AA0}"/>
              </a:ext>
            </a:extLst>
          </p:cNvPr>
          <p:cNvSpPr>
            <a:spLocks noGrp="1"/>
          </p:cNvSpPr>
          <p:nvPr>
            <p:ph type="pic" sz="quarter" idx="26" hasCustomPrompt="1"/>
          </p:nvPr>
        </p:nvSpPr>
        <p:spPr>
          <a:xfrm>
            <a:off x="3657599" y="2066923"/>
            <a:ext cx="1828802" cy="1556464"/>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3" name="Picture Placeholder 14">
            <a:extLst>
              <a:ext uri="{FF2B5EF4-FFF2-40B4-BE49-F238E27FC236}">
                <a16:creationId xmlns:a16="http://schemas.microsoft.com/office/drawing/2014/main" id="{CC44171C-348E-4CB5-B3DA-5EC4C61F7E3E}"/>
              </a:ext>
            </a:extLst>
          </p:cNvPr>
          <p:cNvSpPr>
            <a:spLocks noGrp="1"/>
          </p:cNvSpPr>
          <p:nvPr>
            <p:ph type="pic" sz="quarter" idx="27" hasCustomPrompt="1"/>
          </p:nvPr>
        </p:nvSpPr>
        <p:spPr>
          <a:xfrm>
            <a:off x="5486398" y="2066923"/>
            <a:ext cx="1828802" cy="1556464"/>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4" name="Picture Placeholder 14">
            <a:extLst>
              <a:ext uri="{FF2B5EF4-FFF2-40B4-BE49-F238E27FC236}">
                <a16:creationId xmlns:a16="http://schemas.microsoft.com/office/drawing/2014/main" id="{A61E3685-2407-430E-869A-E5F810705EDF}"/>
              </a:ext>
            </a:extLst>
          </p:cNvPr>
          <p:cNvSpPr>
            <a:spLocks noGrp="1"/>
          </p:cNvSpPr>
          <p:nvPr>
            <p:ph type="pic" sz="quarter" idx="28" hasCustomPrompt="1"/>
          </p:nvPr>
        </p:nvSpPr>
        <p:spPr>
          <a:xfrm>
            <a:off x="7315198" y="2066923"/>
            <a:ext cx="1828802" cy="1556464"/>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35" name="Text Placeholder 14">
            <a:extLst>
              <a:ext uri="{FF2B5EF4-FFF2-40B4-BE49-F238E27FC236}">
                <a16:creationId xmlns:a16="http://schemas.microsoft.com/office/drawing/2014/main" id="{FCD7A422-6FA5-4193-8A84-5BB22AD9EC38}"/>
              </a:ext>
            </a:extLst>
          </p:cNvPr>
          <p:cNvSpPr>
            <a:spLocks noGrp="1"/>
          </p:cNvSpPr>
          <p:nvPr>
            <p:ph type="body" sz="quarter" idx="19" hasCustomPrompt="1"/>
          </p:nvPr>
        </p:nvSpPr>
        <p:spPr>
          <a:xfrm>
            <a:off x="441899" y="2842183"/>
            <a:ext cx="945000" cy="170100"/>
          </a:xfrm>
          <a:prstGeom prst="roundRect">
            <a:avLst>
              <a:gd name="adj" fmla="val 22166"/>
            </a:avLst>
          </a:prstGeom>
          <a:solidFill>
            <a:srgbClr val="FFFF67"/>
          </a:solidFill>
        </p:spPr>
        <p:txBody>
          <a:bodyPr anchor="ctr"/>
          <a:lstStyle>
            <a:lvl1pPr marL="0" indent="0" algn="ctr">
              <a:buNone/>
              <a:defRPr sz="1050" b="0" cap="all"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36" name="Text Placeholder 14">
            <a:extLst>
              <a:ext uri="{FF2B5EF4-FFF2-40B4-BE49-F238E27FC236}">
                <a16:creationId xmlns:a16="http://schemas.microsoft.com/office/drawing/2014/main" id="{9BB90E4C-FD0C-4495-83B3-0A79D179E33C}"/>
              </a:ext>
            </a:extLst>
          </p:cNvPr>
          <p:cNvSpPr>
            <a:spLocks noGrp="1"/>
          </p:cNvSpPr>
          <p:nvPr>
            <p:ph type="body" sz="quarter" idx="20" hasCustomPrompt="1"/>
          </p:nvPr>
        </p:nvSpPr>
        <p:spPr>
          <a:xfrm>
            <a:off x="2270698" y="2842183"/>
            <a:ext cx="945000" cy="170100"/>
          </a:xfrm>
          <a:prstGeom prst="roundRect">
            <a:avLst>
              <a:gd name="adj" fmla="val 22166"/>
            </a:avLst>
          </a:prstGeom>
          <a:solidFill>
            <a:srgbClr val="FFFF67"/>
          </a:solidFill>
        </p:spPr>
        <p:txBody>
          <a:bodyPr anchor="ctr"/>
          <a:lstStyle>
            <a:lvl1pPr marL="0" indent="0" algn="ctr">
              <a:buNone/>
              <a:defRPr sz="1050" b="0" cap="all"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37" name="Text Placeholder 14">
            <a:extLst>
              <a:ext uri="{FF2B5EF4-FFF2-40B4-BE49-F238E27FC236}">
                <a16:creationId xmlns:a16="http://schemas.microsoft.com/office/drawing/2014/main" id="{5F2568DB-BB6E-4610-A0B5-8AF9C77D96C4}"/>
              </a:ext>
            </a:extLst>
          </p:cNvPr>
          <p:cNvSpPr>
            <a:spLocks noGrp="1"/>
          </p:cNvSpPr>
          <p:nvPr>
            <p:ph type="body" sz="quarter" idx="21" hasCustomPrompt="1"/>
          </p:nvPr>
        </p:nvSpPr>
        <p:spPr>
          <a:xfrm>
            <a:off x="4099498" y="2842183"/>
            <a:ext cx="945000" cy="170100"/>
          </a:xfrm>
          <a:prstGeom prst="roundRect">
            <a:avLst>
              <a:gd name="adj" fmla="val 22166"/>
            </a:avLst>
          </a:prstGeom>
          <a:solidFill>
            <a:srgbClr val="FFFF67"/>
          </a:solidFill>
        </p:spPr>
        <p:txBody>
          <a:bodyPr anchor="ctr"/>
          <a:lstStyle>
            <a:lvl1pPr marL="0" indent="0" algn="ctr">
              <a:buNone/>
              <a:defRPr sz="1050" b="0" cap="all"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38" name="Text Placeholder 14">
            <a:extLst>
              <a:ext uri="{FF2B5EF4-FFF2-40B4-BE49-F238E27FC236}">
                <a16:creationId xmlns:a16="http://schemas.microsoft.com/office/drawing/2014/main" id="{1818443C-C3E9-4D7C-B725-DDC056A231D6}"/>
              </a:ext>
            </a:extLst>
          </p:cNvPr>
          <p:cNvSpPr>
            <a:spLocks noGrp="1"/>
          </p:cNvSpPr>
          <p:nvPr>
            <p:ph type="body" sz="quarter" idx="22" hasCustomPrompt="1"/>
          </p:nvPr>
        </p:nvSpPr>
        <p:spPr>
          <a:xfrm>
            <a:off x="5928297" y="2842183"/>
            <a:ext cx="945000" cy="170100"/>
          </a:xfrm>
          <a:prstGeom prst="roundRect">
            <a:avLst>
              <a:gd name="adj" fmla="val 22166"/>
            </a:avLst>
          </a:prstGeom>
          <a:solidFill>
            <a:srgbClr val="FFFF67"/>
          </a:solidFill>
        </p:spPr>
        <p:txBody>
          <a:bodyPr anchor="ctr"/>
          <a:lstStyle>
            <a:lvl1pPr marL="0" indent="0" algn="ctr">
              <a:buNone/>
              <a:defRPr sz="1050" b="0" cap="all"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39" name="Text Placeholder 14">
            <a:extLst>
              <a:ext uri="{FF2B5EF4-FFF2-40B4-BE49-F238E27FC236}">
                <a16:creationId xmlns:a16="http://schemas.microsoft.com/office/drawing/2014/main" id="{B6A3D066-C284-481E-B154-AD246D983C3D}"/>
              </a:ext>
            </a:extLst>
          </p:cNvPr>
          <p:cNvSpPr>
            <a:spLocks noGrp="1"/>
          </p:cNvSpPr>
          <p:nvPr>
            <p:ph type="body" sz="quarter" idx="23" hasCustomPrompt="1"/>
          </p:nvPr>
        </p:nvSpPr>
        <p:spPr>
          <a:xfrm>
            <a:off x="7757108" y="2842183"/>
            <a:ext cx="945000" cy="170100"/>
          </a:xfrm>
          <a:prstGeom prst="roundRect">
            <a:avLst>
              <a:gd name="adj" fmla="val 22166"/>
            </a:avLst>
          </a:prstGeom>
          <a:solidFill>
            <a:srgbClr val="FFFF67"/>
          </a:solidFill>
        </p:spPr>
        <p:txBody>
          <a:bodyPr anchor="ctr"/>
          <a:lstStyle>
            <a:lvl1pPr marL="0" indent="0" algn="ctr">
              <a:buNone/>
              <a:defRPr sz="1050" b="0" cap="all"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Tree>
    <p:extLst>
      <p:ext uri="{BB962C8B-B14F-4D97-AF65-F5344CB8AC3E}">
        <p14:creationId xmlns:p14="http://schemas.microsoft.com/office/powerpoint/2010/main" val="3721838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31B300-146D-4AB6-8E9D-AD225C53D062}"/>
              </a:ext>
            </a:extLst>
          </p:cNvPr>
          <p:cNvSpPr/>
          <p:nvPr userDrawn="1"/>
        </p:nvSpPr>
        <p:spPr>
          <a:xfrm>
            <a:off x="-1" y="0"/>
            <a:ext cx="4572001"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4" name="Rectangle 3">
            <a:extLst>
              <a:ext uri="{FF2B5EF4-FFF2-40B4-BE49-F238E27FC236}">
                <a16:creationId xmlns:a16="http://schemas.microsoft.com/office/drawing/2014/main" id="{6B17A4E4-B46F-4F55-9E4F-AA0656F8AB35}"/>
              </a:ext>
            </a:extLst>
          </p:cNvPr>
          <p:cNvSpPr/>
          <p:nvPr userDrawn="1"/>
        </p:nvSpPr>
        <p:spPr>
          <a:xfrm>
            <a:off x="4572001" y="0"/>
            <a:ext cx="4572000" cy="51435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8" name="Text Placeholder 9">
            <a:extLst>
              <a:ext uri="{FF2B5EF4-FFF2-40B4-BE49-F238E27FC236}">
                <a16:creationId xmlns:a16="http://schemas.microsoft.com/office/drawing/2014/main" id="{48F02BD3-421D-410F-BA24-2F5266E376BC}"/>
              </a:ext>
            </a:extLst>
          </p:cNvPr>
          <p:cNvSpPr>
            <a:spLocks noGrp="1"/>
          </p:cNvSpPr>
          <p:nvPr>
            <p:ph type="body" sz="quarter" idx="11" hasCustomPrompt="1"/>
          </p:nvPr>
        </p:nvSpPr>
        <p:spPr>
          <a:xfrm>
            <a:off x="5143474" y="2204729"/>
            <a:ext cx="3504824" cy="724209"/>
          </a:xfrm>
          <a:prstGeom prst="rect">
            <a:avLst/>
          </a:prstGeom>
        </p:spPr>
        <p:txBody>
          <a:bodyPr anchor="ctr"/>
          <a:lstStyle>
            <a:lvl1pPr marL="0" indent="0">
              <a:lnSpc>
                <a:spcPct val="90000"/>
              </a:lnSpc>
              <a:spcBef>
                <a:spcPts val="0"/>
              </a:spcBef>
              <a:buNone/>
              <a:defRPr sz="24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68" name="Picture Placeholder 67">
            <a:extLst>
              <a:ext uri="{FF2B5EF4-FFF2-40B4-BE49-F238E27FC236}">
                <a16:creationId xmlns:a16="http://schemas.microsoft.com/office/drawing/2014/main" id="{1D24DB8D-ECAB-45E8-907D-913852DFBA2E}"/>
              </a:ext>
            </a:extLst>
          </p:cNvPr>
          <p:cNvSpPr>
            <a:spLocks noGrp="1"/>
          </p:cNvSpPr>
          <p:nvPr>
            <p:ph type="pic" sz="quarter" idx="12" hasCustomPrompt="1"/>
          </p:nvPr>
        </p:nvSpPr>
        <p:spPr>
          <a:xfrm>
            <a:off x="-1" y="4"/>
            <a:ext cx="4572002" cy="5143496"/>
          </a:xfrm>
          <a:custGeom>
            <a:avLst/>
            <a:gdLst>
              <a:gd name="connsiteX0" fmla="*/ 4062316 w 6095998"/>
              <a:gd name="connsiteY0" fmla="*/ 3840584 h 6857997"/>
              <a:gd name="connsiteX1" fmla="*/ 4053931 w 6095998"/>
              <a:gd name="connsiteY1" fmla="*/ 3882642 h 6857997"/>
              <a:gd name="connsiteX2" fmla="*/ 4053797 w 6095998"/>
              <a:gd name="connsiteY2" fmla="*/ 3883245 h 6857997"/>
              <a:gd name="connsiteX3" fmla="*/ 4053126 w 6095998"/>
              <a:gd name="connsiteY3" fmla="*/ 3889282 h 6857997"/>
              <a:gd name="connsiteX4" fmla="*/ 4071639 w 6095998"/>
              <a:gd name="connsiteY4" fmla="*/ 3908198 h 6857997"/>
              <a:gd name="connsiteX5" fmla="*/ 4091025 w 6095998"/>
              <a:gd name="connsiteY5" fmla="*/ 3900283 h 6857997"/>
              <a:gd name="connsiteX6" fmla="*/ 4089750 w 6095998"/>
              <a:gd name="connsiteY6" fmla="*/ 3907192 h 6857997"/>
              <a:gd name="connsiteX7" fmla="*/ 4089750 w 6095998"/>
              <a:gd name="connsiteY7" fmla="*/ 3907393 h 6857997"/>
              <a:gd name="connsiteX8" fmla="*/ 4099342 w 6095998"/>
              <a:gd name="connsiteY8" fmla="*/ 3907393 h 6857997"/>
              <a:gd name="connsiteX9" fmla="*/ 4112623 w 6095998"/>
              <a:gd name="connsiteY9" fmla="*/ 3840718 h 6857997"/>
              <a:gd name="connsiteX10" fmla="*/ 4112623 w 6095998"/>
              <a:gd name="connsiteY10" fmla="*/ 3840584 h 6857997"/>
              <a:gd name="connsiteX11" fmla="*/ 4102763 w 6095998"/>
              <a:gd name="connsiteY11" fmla="*/ 3840584 h 6857997"/>
              <a:gd name="connsiteX12" fmla="*/ 4094513 w 6095998"/>
              <a:gd name="connsiteY12" fmla="*/ 3881434 h 6857997"/>
              <a:gd name="connsiteX13" fmla="*/ 4075060 w 6095998"/>
              <a:gd name="connsiteY13" fmla="*/ 3899545 h 6857997"/>
              <a:gd name="connsiteX14" fmla="*/ 4063053 w 6095998"/>
              <a:gd name="connsiteY14" fmla="*/ 3887941 h 6857997"/>
              <a:gd name="connsiteX15" fmla="*/ 4063724 w 6095998"/>
              <a:gd name="connsiteY15" fmla="*/ 3881769 h 6857997"/>
              <a:gd name="connsiteX16" fmla="*/ 4071975 w 6095998"/>
              <a:gd name="connsiteY16" fmla="*/ 3840718 h 6857997"/>
              <a:gd name="connsiteX17" fmla="*/ 4072042 w 6095998"/>
              <a:gd name="connsiteY17" fmla="*/ 3840584 h 6857997"/>
              <a:gd name="connsiteX18" fmla="*/ 4190164 w 6095998"/>
              <a:gd name="connsiteY18" fmla="*/ 3840517 h 6857997"/>
              <a:gd name="connsiteX19" fmla="*/ 4176749 w 6095998"/>
              <a:gd name="connsiteY19" fmla="*/ 3907192 h 6857997"/>
              <a:gd name="connsiteX20" fmla="*/ 4176749 w 6095998"/>
              <a:gd name="connsiteY20" fmla="*/ 3907393 h 6857997"/>
              <a:gd name="connsiteX21" fmla="*/ 4186475 w 6095998"/>
              <a:gd name="connsiteY21" fmla="*/ 3907393 h 6857997"/>
              <a:gd name="connsiteX22" fmla="*/ 4199756 w 6095998"/>
              <a:gd name="connsiteY22" fmla="*/ 3840517 h 6857997"/>
              <a:gd name="connsiteX23" fmla="*/ 4001610 w 6095998"/>
              <a:gd name="connsiteY23" fmla="*/ 3840517 h 6857997"/>
              <a:gd name="connsiteX24" fmla="*/ 3999933 w 6095998"/>
              <a:gd name="connsiteY24" fmla="*/ 3849036 h 6857997"/>
              <a:gd name="connsiteX25" fmla="*/ 3999933 w 6095998"/>
              <a:gd name="connsiteY25" fmla="*/ 3849170 h 6857997"/>
              <a:gd name="connsiteX26" fmla="*/ 4033137 w 6095998"/>
              <a:gd name="connsiteY26" fmla="*/ 3849170 h 6857997"/>
              <a:gd name="connsiteX27" fmla="*/ 3988933 w 6095998"/>
              <a:gd name="connsiteY27" fmla="*/ 3899143 h 6857997"/>
              <a:gd name="connsiteX28" fmla="*/ 3988933 w 6095998"/>
              <a:gd name="connsiteY28" fmla="*/ 3899210 h 6857997"/>
              <a:gd name="connsiteX29" fmla="*/ 3987256 w 6095998"/>
              <a:gd name="connsiteY29" fmla="*/ 3907393 h 6857997"/>
              <a:gd name="connsiteX30" fmla="*/ 4034344 w 6095998"/>
              <a:gd name="connsiteY30" fmla="*/ 3907393 h 6857997"/>
              <a:gd name="connsiteX31" fmla="*/ 4036021 w 6095998"/>
              <a:gd name="connsiteY31" fmla="*/ 3898740 h 6857997"/>
              <a:gd name="connsiteX32" fmla="*/ 4000806 w 6095998"/>
              <a:gd name="connsiteY32" fmla="*/ 3898740 h 6857997"/>
              <a:gd name="connsiteX33" fmla="*/ 4045143 w 6095998"/>
              <a:gd name="connsiteY33" fmla="*/ 3848700 h 6857997"/>
              <a:gd name="connsiteX34" fmla="*/ 4045211 w 6095998"/>
              <a:gd name="connsiteY34" fmla="*/ 3848700 h 6857997"/>
              <a:gd name="connsiteX35" fmla="*/ 4046820 w 6095998"/>
              <a:gd name="connsiteY35" fmla="*/ 3840517 h 6857997"/>
              <a:gd name="connsiteX36" fmla="*/ 4244161 w 6095998"/>
              <a:gd name="connsiteY36" fmla="*/ 3839712 h 6857997"/>
              <a:gd name="connsiteX37" fmla="*/ 4210153 w 6095998"/>
              <a:gd name="connsiteY37" fmla="*/ 3873854 h 6857997"/>
              <a:gd name="connsiteX38" fmla="*/ 4209214 w 6095998"/>
              <a:gd name="connsiteY38" fmla="*/ 3884117 h 6857997"/>
              <a:gd name="connsiteX39" fmla="*/ 4232691 w 6095998"/>
              <a:gd name="connsiteY39" fmla="*/ 3908131 h 6857997"/>
              <a:gd name="connsiteX40" fmla="*/ 4254960 w 6095998"/>
              <a:gd name="connsiteY40" fmla="*/ 3898807 h 6857997"/>
              <a:gd name="connsiteX41" fmla="*/ 4255028 w 6095998"/>
              <a:gd name="connsiteY41" fmla="*/ 3898740 h 6857997"/>
              <a:gd name="connsiteX42" fmla="*/ 4249393 w 6095998"/>
              <a:gd name="connsiteY42" fmla="*/ 3891898 h 6857997"/>
              <a:gd name="connsiteX43" fmla="*/ 4249259 w 6095998"/>
              <a:gd name="connsiteY43" fmla="*/ 3891764 h 6857997"/>
              <a:gd name="connsiteX44" fmla="*/ 4249125 w 6095998"/>
              <a:gd name="connsiteY44" fmla="*/ 3891898 h 6857997"/>
              <a:gd name="connsiteX45" fmla="*/ 4233160 w 6095998"/>
              <a:gd name="connsiteY45" fmla="*/ 3899545 h 6857997"/>
              <a:gd name="connsiteX46" fmla="*/ 4218873 w 6095998"/>
              <a:gd name="connsiteY46" fmla="*/ 3883916 h 6857997"/>
              <a:gd name="connsiteX47" fmla="*/ 4219946 w 6095998"/>
              <a:gd name="connsiteY47" fmla="*/ 3873921 h 6857997"/>
              <a:gd name="connsiteX48" fmla="*/ 4228532 w 6095998"/>
              <a:gd name="connsiteY48" fmla="*/ 3854804 h 6857997"/>
              <a:gd name="connsiteX49" fmla="*/ 4243155 w 6095998"/>
              <a:gd name="connsiteY49" fmla="*/ 3848365 h 6857997"/>
              <a:gd name="connsiteX50" fmla="*/ 4256101 w 6095998"/>
              <a:gd name="connsiteY50" fmla="*/ 3855743 h 6857997"/>
              <a:gd name="connsiteX51" fmla="*/ 4256168 w 6095998"/>
              <a:gd name="connsiteY51" fmla="*/ 3855878 h 6857997"/>
              <a:gd name="connsiteX52" fmla="*/ 4263345 w 6095998"/>
              <a:gd name="connsiteY52" fmla="*/ 3849841 h 6857997"/>
              <a:gd name="connsiteX53" fmla="*/ 4263479 w 6095998"/>
              <a:gd name="connsiteY53" fmla="*/ 3849774 h 6857997"/>
              <a:gd name="connsiteX54" fmla="*/ 4263412 w 6095998"/>
              <a:gd name="connsiteY54" fmla="*/ 3849640 h 6857997"/>
              <a:gd name="connsiteX55" fmla="*/ 4244161 w 6095998"/>
              <a:gd name="connsiteY55" fmla="*/ 3839712 h 6857997"/>
              <a:gd name="connsiteX56" fmla="*/ 4160852 w 6095998"/>
              <a:gd name="connsiteY56" fmla="*/ 3839712 h 6857997"/>
              <a:gd name="connsiteX57" fmla="*/ 4142473 w 6095998"/>
              <a:gd name="connsiteY57" fmla="*/ 3848164 h 6857997"/>
              <a:gd name="connsiteX58" fmla="*/ 4144015 w 6095998"/>
              <a:gd name="connsiteY58" fmla="*/ 3840651 h 6857997"/>
              <a:gd name="connsiteX59" fmla="*/ 4144015 w 6095998"/>
              <a:gd name="connsiteY59" fmla="*/ 3840517 h 6857997"/>
              <a:gd name="connsiteX60" fmla="*/ 4134423 w 6095998"/>
              <a:gd name="connsiteY60" fmla="*/ 3840517 h 6857997"/>
              <a:gd name="connsiteX61" fmla="*/ 4121142 w 6095998"/>
              <a:gd name="connsiteY61" fmla="*/ 3907192 h 6857997"/>
              <a:gd name="connsiteX62" fmla="*/ 4121142 w 6095998"/>
              <a:gd name="connsiteY62" fmla="*/ 3907326 h 6857997"/>
              <a:gd name="connsiteX63" fmla="*/ 4130868 w 6095998"/>
              <a:gd name="connsiteY63" fmla="*/ 3907326 h 6857997"/>
              <a:gd name="connsiteX64" fmla="*/ 4138985 w 6095998"/>
              <a:gd name="connsiteY64" fmla="*/ 3866409 h 6857997"/>
              <a:gd name="connsiteX65" fmla="*/ 4158169 w 6095998"/>
              <a:gd name="connsiteY65" fmla="*/ 3848298 h 6857997"/>
              <a:gd name="connsiteX66" fmla="*/ 4167492 w 6095998"/>
              <a:gd name="connsiteY66" fmla="*/ 3852993 h 6857997"/>
              <a:gd name="connsiteX67" fmla="*/ 4167559 w 6095998"/>
              <a:gd name="connsiteY67" fmla="*/ 3853127 h 6857997"/>
              <a:gd name="connsiteX68" fmla="*/ 4175475 w 6095998"/>
              <a:gd name="connsiteY68" fmla="*/ 3846084 h 6857997"/>
              <a:gd name="connsiteX69" fmla="*/ 4175407 w 6095998"/>
              <a:gd name="connsiteY69" fmla="*/ 3845950 h 6857997"/>
              <a:gd name="connsiteX70" fmla="*/ 4160852 w 6095998"/>
              <a:gd name="connsiteY70" fmla="*/ 3839712 h 6857997"/>
              <a:gd name="connsiteX71" fmla="*/ 4196201 w 6095998"/>
              <a:gd name="connsiteY71" fmla="*/ 3810064 h 6857997"/>
              <a:gd name="connsiteX72" fmla="*/ 4193786 w 6095998"/>
              <a:gd name="connsiteY72" fmla="*/ 3822205 h 6857997"/>
              <a:gd name="connsiteX73" fmla="*/ 4203512 w 6095998"/>
              <a:gd name="connsiteY73" fmla="*/ 3822205 h 6857997"/>
              <a:gd name="connsiteX74" fmla="*/ 4205927 w 6095998"/>
              <a:gd name="connsiteY74" fmla="*/ 3810064 h 6857997"/>
              <a:gd name="connsiteX75" fmla="*/ 4101556 w 6095998"/>
              <a:gd name="connsiteY75" fmla="*/ 3810064 h 6857997"/>
              <a:gd name="connsiteX76" fmla="*/ 4099141 w 6095998"/>
              <a:gd name="connsiteY76" fmla="*/ 3822205 h 6857997"/>
              <a:gd name="connsiteX77" fmla="*/ 4108867 w 6095998"/>
              <a:gd name="connsiteY77" fmla="*/ 3822205 h 6857997"/>
              <a:gd name="connsiteX78" fmla="*/ 4111282 w 6095998"/>
              <a:gd name="connsiteY78" fmla="*/ 3810064 h 6857997"/>
              <a:gd name="connsiteX79" fmla="*/ 4075664 w 6095998"/>
              <a:gd name="connsiteY79" fmla="*/ 3810064 h 6857997"/>
              <a:gd name="connsiteX80" fmla="*/ 4073182 w 6095998"/>
              <a:gd name="connsiteY80" fmla="*/ 3822205 h 6857997"/>
              <a:gd name="connsiteX81" fmla="*/ 4082908 w 6095998"/>
              <a:gd name="connsiteY81" fmla="*/ 3822205 h 6857997"/>
              <a:gd name="connsiteX82" fmla="*/ 4085323 w 6095998"/>
              <a:gd name="connsiteY82" fmla="*/ 3810064 h 6857997"/>
              <a:gd name="connsiteX83" fmla="*/ 4287493 w 6095998"/>
              <a:gd name="connsiteY83" fmla="*/ 3809997 h 6857997"/>
              <a:gd name="connsiteX84" fmla="*/ 4267907 w 6095998"/>
              <a:gd name="connsiteY84" fmla="*/ 3907326 h 6857997"/>
              <a:gd name="connsiteX85" fmla="*/ 4277633 w 6095998"/>
              <a:gd name="connsiteY85" fmla="*/ 3907326 h 6857997"/>
              <a:gd name="connsiteX86" fmla="*/ 4285750 w 6095998"/>
              <a:gd name="connsiteY86" fmla="*/ 3866409 h 6857997"/>
              <a:gd name="connsiteX87" fmla="*/ 4305336 w 6095998"/>
              <a:gd name="connsiteY87" fmla="*/ 3848298 h 6857997"/>
              <a:gd name="connsiteX88" fmla="*/ 4317209 w 6095998"/>
              <a:gd name="connsiteY88" fmla="*/ 3859903 h 6857997"/>
              <a:gd name="connsiteX89" fmla="*/ 4316538 w 6095998"/>
              <a:gd name="connsiteY89" fmla="*/ 3866074 h 6857997"/>
              <a:gd name="connsiteX90" fmla="*/ 4308287 w 6095998"/>
              <a:gd name="connsiteY90" fmla="*/ 3907259 h 6857997"/>
              <a:gd name="connsiteX91" fmla="*/ 4318014 w 6095998"/>
              <a:gd name="connsiteY91" fmla="*/ 3907259 h 6857997"/>
              <a:gd name="connsiteX92" fmla="*/ 4326532 w 6095998"/>
              <a:gd name="connsiteY92" fmla="*/ 3865135 h 6857997"/>
              <a:gd name="connsiteX93" fmla="*/ 4327203 w 6095998"/>
              <a:gd name="connsiteY93" fmla="*/ 3858494 h 6857997"/>
              <a:gd name="connsiteX94" fmla="*/ 4308690 w 6095998"/>
              <a:gd name="connsiteY94" fmla="*/ 3839712 h 6857997"/>
              <a:gd name="connsiteX95" fmla="*/ 4289640 w 6095998"/>
              <a:gd name="connsiteY95" fmla="*/ 3847225 h 6857997"/>
              <a:gd name="connsiteX96" fmla="*/ 4297220 w 6095998"/>
              <a:gd name="connsiteY96" fmla="*/ 3809997 h 6857997"/>
              <a:gd name="connsiteX97" fmla="*/ 3742760 w 6095998"/>
              <a:gd name="connsiteY97" fmla="*/ 3809997 h 6857997"/>
              <a:gd name="connsiteX98" fmla="*/ 3723173 w 6095998"/>
              <a:gd name="connsiteY98" fmla="*/ 3907393 h 6857997"/>
              <a:gd name="connsiteX99" fmla="*/ 3797428 w 6095998"/>
              <a:gd name="connsiteY99" fmla="*/ 3907393 h 6857997"/>
              <a:gd name="connsiteX100" fmla="*/ 3802324 w 6095998"/>
              <a:gd name="connsiteY100" fmla="*/ 3883044 h 6857997"/>
              <a:gd name="connsiteX101" fmla="*/ 3758456 w 6095998"/>
              <a:gd name="connsiteY101" fmla="*/ 3883044 h 6857997"/>
              <a:gd name="connsiteX102" fmla="*/ 3761139 w 6095998"/>
              <a:gd name="connsiteY102" fmla="*/ 3869629 h 6857997"/>
              <a:gd name="connsiteX103" fmla="*/ 3804940 w 6095998"/>
              <a:gd name="connsiteY103" fmla="*/ 3869629 h 6857997"/>
              <a:gd name="connsiteX104" fmla="*/ 3809367 w 6095998"/>
              <a:gd name="connsiteY104" fmla="*/ 3847761 h 6857997"/>
              <a:gd name="connsiteX105" fmla="*/ 3765499 w 6095998"/>
              <a:gd name="connsiteY105" fmla="*/ 3847761 h 6857997"/>
              <a:gd name="connsiteX106" fmla="*/ 3768182 w 6095998"/>
              <a:gd name="connsiteY106" fmla="*/ 3834346 h 6857997"/>
              <a:gd name="connsiteX107" fmla="*/ 3837607 w 6095998"/>
              <a:gd name="connsiteY107" fmla="*/ 3834346 h 6857997"/>
              <a:gd name="connsiteX108" fmla="*/ 3822984 w 6095998"/>
              <a:gd name="connsiteY108" fmla="*/ 3907393 h 6857997"/>
              <a:gd name="connsiteX109" fmla="*/ 3853370 w 6095998"/>
              <a:gd name="connsiteY109" fmla="*/ 3907393 h 6857997"/>
              <a:gd name="connsiteX110" fmla="*/ 3868060 w 6095998"/>
              <a:gd name="connsiteY110" fmla="*/ 3834346 h 6857997"/>
              <a:gd name="connsiteX111" fmla="*/ 3893616 w 6095998"/>
              <a:gd name="connsiteY111" fmla="*/ 3834346 h 6857997"/>
              <a:gd name="connsiteX112" fmla="*/ 3878926 w 6095998"/>
              <a:gd name="connsiteY112" fmla="*/ 3907393 h 6857997"/>
              <a:gd name="connsiteX113" fmla="*/ 3909379 w 6095998"/>
              <a:gd name="connsiteY113" fmla="*/ 3907393 h 6857997"/>
              <a:gd name="connsiteX114" fmla="*/ 3916892 w 6095998"/>
              <a:gd name="connsiteY114" fmla="*/ 3869629 h 6857997"/>
              <a:gd name="connsiteX115" fmla="*/ 3938759 w 6095998"/>
              <a:gd name="connsiteY115" fmla="*/ 3869629 h 6857997"/>
              <a:gd name="connsiteX116" fmla="*/ 3931247 w 6095998"/>
              <a:gd name="connsiteY116" fmla="*/ 3907393 h 6857997"/>
              <a:gd name="connsiteX117" fmla="*/ 3961699 w 6095998"/>
              <a:gd name="connsiteY117" fmla="*/ 3907393 h 6857997"/>
              <a:gd name="connsiteX118" fmla="*/ 3981219 w 6095998"/>
              <a:gd name="connsiteY118" fmla="*/ 3809997 h 6857997"/>
              <a:gd name="connsiteX119" fmla="*/ 3950833 w 6095998"/>
              <a:gd name="connsiteY119" fmla="*/ 3809997 h 6857997"/>
              <a:gd name="connsiteX120" fmla="*/ 3943119 w 6095998"/>
              <a:gd name="connsiteY120" fmla="*/ 3847761 h 6857997"/>
              <a:gd name="connsiteX121" fmla="*/ 3921252 w 6095998"/>
              <a:gd name="connsiteY121" fmla="*/ 3847761 h 6857997"/>
              <a:gd name="connsiteX122" fmla="*/ 3928899 w 6095998"/>
              <a:gd name="connsiteY122" fmla="*/ 3809997 h 6857997"/>
              <a:gd name="connsiteX123" fmla="*/ 2212730 w 6095998"/>
              <a:gd name="connsiteY123" fmla="*/ 3720985 h 6857997"/>
              <a:gd name="connsiteX124" fmla="*/ 2397863 w 6095998"/>
              <a:gd name="connsiteY124" fmla="*/ 3906051 h 6857997"/>
              <a:gd name="connsiteX125" fmla="*/ 2397863 w 6095998"/>
              <a:gd name="connsiteY125" fmla="*/ 3720985 h 6857997"/>
              <a:gd name="connsiteX126" fmla="*/ 2944742 w 6095998"/>
              <a:gd name="connsiteY126" fmla="*/ 3643980 h 6857997"/>
              <a:gd name="connsiteX127" fmla="*/ 3036303 w 6095998"/>
              <a:gd name="connsiteY127" fmla="*/ 3643980 h 6857997"/>
              <a:gd name="connsiteX128" fmla="*/ 3051932 w 6095998"/>
              <a:gd name="connsiteY128" fmla="*/ 3650487 h 6857997"/>
              <a:gd name="connsiteX129" fmla="*/ 3058438 w 6095998"/>
              <a:gd name="connsiteY129" fmla="*/ 3666116 h 6857997"/>
              <a:gd name="connsiteX130" fmla="*/ 3051932 w 6095998"/>
              <a:gd name="connsiteY130" fmla="*/ 3681745 h 6857997"/>
              <a:gd name="connsiteX131" fmla="*/ 3036303 w 6095998"/>
              <a:gd name="connsiteY131" fmla="*/ 3688251 h 6857997"/>
              <a:gd name="connsiteX132" fmla="*/ 2944742 w 6095998"/>
              <a:gd name="connsiteY132" fmla="*/ 3688251 h 6857997"/>
              <a:gd name="connsiteX133" fmla="*/ 2944742 w 6095998"/>
              <a:gd name="connsiteY133" fmla="*/ 3589379 h 6857997"/>
              <a:gd name="connsiteX134" fmla="*/ 3032412 w 6095998"/>
              <a:gd name="connsiteY134" fmla="*/ 3589379 h 6857997"/>
              <a:gd name="connsiteX135" fmla="*/ 3045827 w 6095998"/>
              <a:gd name="connsiteY135" fmla="*/ 3594947 h 6857997"/>
              <a:gd name="connsiteX136" fmla="*/ 3051395 w 6095998"/>
              <a:gd name="connsiteY136" fmla="*/ 3608362 h 6857997"/>
              <a:gd name="connsiteX137" fmla="*/ 3045827 w 6095998"/>
              <a:gd name="connsiteY137" fmla="*/ 3621777 h 6857997"/>
              <a:gd name="connsiteX138" fmla="*/ 3032412 w 6095998"/>
              <a:gd name="connsiteY138" fmla="*/ 3627345 h 6857997"/>
              <a:gd name="connsiteX139" fmla="*/ 2944742 w 6095998"/>
              <a:gd name="connsiteY139" fmla="*/ 3627345 h 6857997"/>
              <a:gd name="connsiteX140" fmla="*/ 2944742 w 6095998"/>
              <a:gd name="connsiteY140" fmla="*/ 3589446 h 6857997"/>
              <a:gd name="connsiteX141" fmla="*/ 4032667 w 6095998"/>
              <a:gd name="connsiteY141" fmla="*/ 3588172 h 6857997"/>
              <a:gd name="connsiteX142" fmla="*/ 4053058 w 6095998"/>
              <a:gd name="connsiteY142" fmla="*/ 3589044 h 6857997"/>
              <a:gd name="connsiteX143" fmla="*/ 4067144 w 6095998"/>
              <a:gd name="connsiteY143" fmla="*/ 3591258 h 6857997"/>
              <a:gd name="connsiteX144" fmla="*/ 4073852 w 6095998"/>
              <a:gd name="connsiteY144" fmla="*/ 3593673 h 6857997"/>
              <a:gd name="connsiteX145" fmla="*/ 4077072 w 6095998"/>
              <a:gd name="connsiteY145" fmla="*/ 3596222 h 6857997"/>
              <a:gd name="connsiteX146" fmla="*/ 4079084 w 6095998"/>
              <a:gd name="connsiteY146" fmla="*/ 3599777 h 6857997"/>
              <a:gd name="connsiteX147" fmla="*/ 4080761 w 6095998"/>
              <a:gd name="connsiteY147" fmla="*/ 3604606 h 6857997"/>
              <a:gd name="connsiteX148" fmla="*/ 4082505 w 6095998"/>
              <a:gd name="connsiteY148" fmla="*/ 3612588 h 6857997"/>
              <a:gd name="connsiteX149" fmla="*/ 4083779 w 6095998"/>
              <a:gd name="connsiteY149" fmla="*/ 3622717 h 6857997"/>
              <a:gd name="connsiteX150" fmla="*/ 4084517 w 6095998"/>
              <a:gd name="connsiteY150" fmla="*/ 3634925 h 6857997"/>
              <a:gd name="connsiteX151" fmla="*/ 4084383 w 6095998"/>
              <a:gd name="connsiteY151" fmla="*/ 3647200 h 6857997"/>
              <a:gd name="connsiteX152" fmla="*/ 4083377 w 6095998"/>
              <a:gd name="connsiteY152" fmla="*/ 3659408 h 6857997"/>
              <a:gd name="connsiteX153" fmla="*/ 4081767 w 6095998"/>
              <a:gd name="connsiteY153" fmla="*/ 3669470 h 6857997"/>
              <a:gd name="connsiteX154" fmla="*/ 4079487 w 6095998"/>
              <a:gd name="connsiteY154" fmla="*/ 3677251 h 6857997"/>
              <a:gd name="connsiteX155" fmla="*/ 4076200 w 6095998"/>
              <a:gd name="connsiteY155" fmla="*/ 3682416 h 6857997"/>
              <a:gd name="connsiteX156" fmla="*/ 4070834 w 6095998"/>
              <a:gd name="connsiteY156" fmla="*/ 3685300 h 6857997"/>
              <a:gd name="connsiteX157" fmla="*/ 4062918 w 6095998"/>
              <a:gd name="connsiteY157" fmla="*/ 3687245 h 6857997"/>
              <a:gd name="connsiteX158" fmla="*/ 4052790 w 6095998"/>
              <a:gd name="connsiteY158" fmla="*/ 3688587 h 6857997"/>
              <a:gd name="connsiteX159" fmla="*/ 4036490 w 6095998"/>
              <a:gd name="connsiteY159" fmla="*/ 3689325 h 6857997"/>
              <a:gd name="connsiteX160" fmla="*/ 4016031 w 6095998"/>
              <a:gd name="connsiteY160" fmla="*/ 3689392 h 6857997"/>
              <a:gd name="connsiteX161" fmla="*/ 3995640 w 6095998"/>
              <a:gd name="connsiteY161" fmla="*/ 3688520 h 6857997"/>
              <a:gd name="connsiteX162" fmla="*/ 3981554 w 6095998"/>
              <a:gd name="connsiteY162" fmla="*/ 3686306 h 6857997"/>
              <a:gd name="connsiteX163" fmla="*/ 3974846 w 6095998"/>
              <a:gd name="connsiteY163" fmla="*/ 3683892 h 6857997"/>
              <a:gd name="connsiteX164" fmla="*/ 3971626 w 6095998"/>
              <a:gd name="connsiteY164" fmla="*/ 3681343 h 6857997"/>
              <a:gd name="connsiteX165" fmla="*/ 3969614 w 6095998"/>
              <a:gd name="connsiteY165" fmla="*/ 3677788 h 6857997"/>
              <a:gd name="connsiteX166" fmla="*/ 3967937 w 6095998"/>
              <a:gd name="connsiteY166" fmla="*/ 3672958 h 6857997"/>
              <a:gd name="connsiteX167" fmla="*/ 3966193 w 6095998"/>
              <a:gd name="connsiteY167" fmla="*/ 3664976 h 6857997"/>
              <a:gd name="connsiteX168" fmla="*/ 3964919 w 6095998"/>
              <a:gd name="connsiteY168" fmla="*/ 3654847 h 6857997"/>
              <a:gd name="connsiteX169" fmla="*/ 3964181 w 6095998"/>
              <a:gd name="connsiteY169" fmla="*/ 3642639 h 6857997"/>
              <a:gd name="connsiteX170" fmla="*/ 3964315 w 6095998"/>
              <a:gd name="connsiteY170" fmla="*/ 3630364 h 6857997"/>
              <a:gd name="connsiteX171" fmla="*/ 3965321 w 6095998"/>
              <a:gd name="connsiteY171" fmla="*/ 3618156 h 6857997"/>
              <a:gd name="connsiteX172" fmla="*/ 3966931 w 6095998"/>
              <a:gd name="connsiteY172" fmla="*/ 3608094 h 6857997"/>
              <a:gd name="connsiteX173" fmla="*/ 3969212 w 6095998"/>
              <a:gd name="connsiteY173" fmla="*/ 3600313 h 6857997"/>
              <a:gd name="connsiteX174" fmla="*/ 3972498 w 6095998"/>
              <a:gd name="connsiteY174" fmla="*/ 3595148 h 6857997"/>
              <a:gd name="connsiteX175" fmla="*/ 3977864 w 6095998"/>
              <a:gd name="connsiteY175" fmla="*/ 3592264 h 6857997"/>
              <a:gd name="connsiteX176" fmla="*/ 3985780 w 6095998"/>
              <a:gd name="connsiteY176" fmla="*/ 3590319 h 6857997"/>
              <a:gd name="connsiteX177" fmla="*/ 3995908 w 6095998"/>
              <a:gd name="connsiteY177" fmla="*/ 3588977 h 6857997"/>
              <a:gd name="connsiteX178" fmla="*/ 4012208 w 6095998"/>
              <a:gd name="connsiteY178" fmla="*/ 3588239 h 6857997"/>
              <a:gd name="connsiteX179" fmla="*/ 4032667 w 6095998"/>
              <a:gd name="connsiteY179" fmla="*/ 3588172 h 6857997"/>
              <a:gd name="connsiteX180" fmla="*/ 3227807 w 6095998"/>
              <a:gd name="connsiteY180" fmla="*/ 3587166 h 6857997"/>
              <a:gd name="connsiteX181" fmla="*/ 3263425 w 6095998"/>
              <a:gd name="connsiteY181" fmla="*/ 3657396 h 6857997"/>
              <a:gd name="connsiteX182" fmla="*/ 3192190 w 6095998"/>
              <a:gd name="connsiteY182" fmla="*/ 3657396 h 6857997"/>
              <a:gd name="connsiteX183" fmla="*/ 3340162 w 6095998"/>
              <a:gd name="connsiteY183" fmla="*/ 3572006 h 6857997"/>
              <a:gd name="connsiteX184" fmla="*/ 3338887 w 6095998"/>
              <a:gd name="connsiteY184" fmla="*/ 3572274 h 6857997"/>
              <a:gd name="connsiteX185" fmla="*/ 3337076 w 6095998"/>
              <a:gd name="connsiteY185" fmla="*/ 3574085 h 6857997"/>
              <a:gd name="connsiteX186" fmla="*/ 3336808 w 6095998"/>
              <a:gd name="connsiteY186" fmla="*/ 3575360 h 6857997"/>
              <a:gd name="connsiteX187" fmla="*/ 3336808 w 6095998"/>
              <a:gd name="connsiteY187" fmla="*/ 3586159 h 6857997"/>
              <a:gd name="connsiteX188" fmla="*/ 3337076 w 6095998"/>
              <a:gd name="connsiteY188" fmla="*/ 3587434 h 6857997"/>
              <a:gd name="connsiteX189" fmla="*/ 3338887 w 6095998"/>
              <a:gd name="connsiteY189" fmla="*/ 3589245 h 6857997"/>
              <a:gd name="connsiteX190" fmla="*/ 3340162 w 6095998"/>
              <a:gd name="connsiteY190" fmla="*/ 3589513 h 6857997"/>
              <a:gd name="connsiteX191" fmla="*/ 3399190 w 6095998"/>
              <a:gd name="connsiteY191" fmla="*/ 3589513 h 6857997"/>
              <a:gd name="connsiteX192" fmla="*/ 3399190 w 6095998"/>
              <a:gd name="connsiteY192" fmla="*/ 3702471 h 6857997"/>
              <a:gd name="connsiteX193" fmla="*/ 3399458 w 6095998"/>
              <a:gd name="connsiteY193" fmla="*/ 3703746 h 6857997"/>
              <a:gd name="connsiteX194" fmla="*/ 3401269 w 6095998"/>
              <a:gd name="connsiteY194" fmla="*/ 3705557 h 6857997"/>
              <a:gd name="connsiteX195" fmla="*/ 3402544 w 6095998"/>
              <a:gd name="connsiteY195" fmla="*/ 3705825 h 6857997"/>
              <a:gd name="connsiteX196" fmla="*/ 3412739 w 6095998"/>
              <a:gd name="connsiteY196" fmla="*/ 3705825 h 6857997"/>
              <a:gd name="connsiteX197" fmla="*/ 3414014 w 6095998"/>
              <a:gd name="connsiteY197" fmla="*/ 3705557 h 6857997"/>
              <a:gd name="connsiteX198" fmla="*/ 3415825 w 6095998"/>
              <a:gd name="connsiteY198" fmla="*/ 3703746 h 6857997"/>
              <a:gd name="connsiteX199" fmla="*/ 3416093 w 6095998"/>
              <a:gd name="connsiteY199" fmla="*/ 3702471 h 6857997"/>
              <a:gd name="connsiteX200" fmla="*/ 3416093 w 6095998"/>
              <a:gd name="connsiteY200" fmla="*/ 3589513 h 6857997"/>
              <a:gd name="connsiteX201" fmla="*/ 3475188 w 6095998"/>
              <a:gd name="connsiteY201" fmla="*/ 3589513 h 6857997"/>
              <a:gd name="connsiteX202" fmla="*/ 3476463 w 6095998"/>
              <a:gd name="connsiteY202" fmla="*/ 3589245 h 6857997"/>
              <a:gd name="connsiteX203" fmla="*/ 3478274 w 6095998"/>
              <a:gd name="connsiteY203" fmla="*/ 3587434 h 6857997"/>
              <a:gd name="connsiteX204" fmla="*/ 3478542 w 6095998"/>
              <a:gd name="connsiteY204" fmla="*/ 3586159 h 6857997"/>
              <a:gd name="connsiteX205" fmla="*/ 3478542 w 6095998"/>
              <a:gd name="connsiteY205" fmla="*/ 3575360 h 6857997"/>
              <a:gd name="connsiteX206" fmla="*/ 3478274 w 6095998"/>
              <a:gd name="connsiteY206" fmla="*/ 3574085 h 6857997"/>
              <a:gd name="connsiteX207" fmla="*/ 3476463 w 6095998"/>
              <a:gd name="connsiteY207" fmla="*/ 3572274 h 6857997"/>
              <a:gd name="connsiteX208" fmla="*/ 3475188 w 6095998"/>
              <a:gd name="connsiteY208" fmla="*/ 3572006 h 6857997"/>
              <a:gd name="connsiteX209" fmla="*/ 4186274 w 6095998"/>
              <a:gd name="connsiteY209" fmla="*/ 3571939 h 6857997"/>
              <a:gd name="connsiteX210" fmla="*/ 4184999 w 6095998"/>
              <a:gd name="connsiteY210" fmla="*/ 3572207 h 6857997"/>
              <a:gd name="connsiteX211" fmla="*/ 4183188 w 6095998"/>
              <a:gd name="connsiteY211" fmla="*/ 3574018 h 6857997"/>
              <a:gd name="connsiteX212" fmla="*/ 4182920 w 6095998"/>
              <a:gd name="connsiteY212" fmla="*/ 3575293 h 6857997"/>
              <a:gd name="connsiteX213" fmla="*/ 4182920 w 6095998"/>
              <a:gd name="connsiteY213" fmla="*/ 3702471 h 6857997"/>
              <a:gd name="connsiteX214" fmla="*/ 4183188 w 6095998"/>
              <a:gd name="connsiteY214" fmla="*/ 3703746 h 6857997"/>
              <a:gd name="connsiteX215" fmla="*/ 4184999 w 6095998"/>
              <a:gd name="connsiteY215" fmla="*/ 3705557 h 6857997"/>
              <a:gd name="connsiteX216" fmla="*/ 4186274 w 6095998"/>
              <a:gd name="connsiteY216" fmla="*/ 3705825 h 6857997"/>
              <a:gd name="connsiteX217" fmla="*/ 4196403 w 6095998"/>
              <a:gd name="connsiteY217" fmla="*/ 3705825 h 6857997"/>
              <a:gd name="connsiteX218" fmla="*/ 4197677 w 6095998"/>
              <a:gd name="connsiteY218" fmla="*/ 3705557 h 6857997"/>
              <a:gd name="connsiteX219" fmla="*/ 4199488 w 6095998"/>
              <a:gd name="connsiteY219" fmla="*/ 3703746 h 6857997"/>
              <a:gd name="connsiteX220" fmla="*/ 4199756 w 6095998"/>
              <a:gd name="connsiteY220" fmla="*/ 3702471 h 6857997"/>
              <a:gd name="connsiteX221" fmla="*/ 4199756 w 6095998"/>
              <a:gd name="connsiteY221" fmla="*/ 3586696 h 6857997"/>
              <a:gd name="connsiteX222" fmla="*/ 4205324 w 6095998"/>
              <a:gd name="connsiteY222" fmla="*/ 3586696 h 6857997"/>
              <a:gd name="connsiteX223" fmla="*/ 4304464 w 6095998"/>
              <a:gd name="connsiteY223" fmla="*/ 3704618 h 6857997"/>
              <a:gd name="connsiteX224" fmla="*/ 4305001 w 6095998"/>
              <a:gd name="connsiteY224" fmla="*/ 3705155 h 6857997"/>
              <a:gd name="connsiteX225" fmla="*/ 4306342 w 6095998"/>
              <a:gd name="connsiteY225" fmla="*/ 3705758 h 6857997"/>
              <a:gd name="connsiteX226" fmla="*/ 4307080 w 6095998"/>
              <a:gd name="connsiteY226" fmla="*/ 3705825 h 6857997"/>
              <a:gd name="connsiteX227" fmla="*/ 4324185 w 6095998"/>
              <a:gd name="connsiteY227" fmla="*/ 3705825 h 6857997"/>
              <a:gd name="connsiteX228" fmla="*/ 4325459 w 6095998"/>
              <a:gd name="connsiteY228" fmla="*/ 3705557 h 6857997"/>
              <a:gd name="connsiteX229" fmla="*/ 4327270 w 6095998"/>
              <a:gd name="connsiteY229" fmla="*/ 3703746 h 6857997"/>
              <a:gd name="connsiteX230" fmla="*/ 4327538 w 6095998"/>
              <a:gd name="connsiteY230" fmla="*/ 3702471 h 6857997"/>
              <a:gd name="connsiteX231" fmla="*/ 4327807 w 6095998"/>
              <a:gd name="connsiteY231" fmla="*/ 3575293 h 6857997"/>
              <a:gd name="connsiteX232" fmla="*/ 4327538 w 6095998"/>
              <a:gd name="connsiteY232" fmla="*/ 3574018 h 6857997"/>
              <a:gd name="connsiteX233" fmla="*/ 4325727 w 6095998"/>
              <a:gd name="connsiteY233" fmla="*/ 3572207 h 6857997"/>
              <a:gd name="connsiteX234" fmla="*/ 4324453 w 6095998"/>
              <a:gd name="connsiteY234" fmla="*/ 3571939 h 6857997"/>
              <a:gd name="connsiteX235" fmla="*/ 4314324 w 6095998"/>
              <a:gd name="connsiteY235" fmla="*/ 3571939 h 6857997"/>
              <a:gd name="connsiteX236" fmla="*/ 4313050 w 6095998"/>
              <a:gd name="connsiteY236" fmla="*/ 3572207 h 6857997"/>
              <a:gd name="connsiteX237" fmla="*/ 4311239 w 6095998"/>
              <a:gd name="connsiteY237" fmla="*/ 3574018 h 6857997"/>
              <a:gd name="connsiteX238" fmla="*/ 4310970 w 6095998"/>
              <a:gd name="connsiteY238" fmla="*/ 3575293 h 6857997"/>
              <a:gd name="connsiteX239" fmla="*/ 4310970 w 6095998"/>
              <a:gd name="connsiteY239" fmla="*/ 3686038 h 6857997"/>
              <a:gd name="connsiteX240" fmla="*/ 4216056 w 6095998"/>
              <a:gd name="connsiteY240" fmla="*/ 3573079 h 6857997"/>
              <a:gd name="connsiteX241" fmla="*/ 4215520 w 6095998"/>
              <a:gd name="connsiteY241" fmla="*/ 3572610 h 6857997"/>
              <a:gd name="connsiteX242" fmla="*/ 4214178 w 6095998"/>
              <a:gd name="connsiteY242" fmla="*/ 3572006 h 6857997"/>
              <a:gd name="connsiteX243" fmla="*/ 4213440 w 6095998"/>
              <a:gd name="connsiteY243" fmla="*/ 3571939 h 6857997"/>
              <a:gd name="connsiteX244" fmla="*/ 3784146 w 6095998"/>
              <a:gd name="connsiteY244" fmla="*/ 3571939 h 6857997"/>
              <a:gd name="connsiteX245" fmla="*/ 3782872 w 6095998"/>
              <a:gd name="connsiteY245" fmla="*/ 3572207 h 6857997"/>
              <a:gd name="connsiteX246" fmla="*/ 3781060 w 6095998"/>
              <a:gd name="connsiteY246" fmla="*/ 3574018 h 6857997"/>
              <a:gd name="connsiteX247" fmla="*/ 3780792 w 6095998"/>
              <a:gd name="connsiteY247" fmla="*/ 3575293 h 6857997"/>
              <a:gd name="connsiteX248" fmla="*/ 3780792 w 6095998"/>
              <a:gd name="connsiteY248" fmla="*/ 3702404 h 6857997"/>
              <a:gd name="connsiteX249" fmla="*/ 3781060 w 6095998"/>
              <a:gd name="connsiteY249" fmla="*/ 3703679 h 6857997"/>
              <a:gd name="connsiteX250" fmla="*/ 3782872 w 6095998"/>
              <a:gd name="connsiteY250" fmla="*/ 3705490 h 6857997"/>
              <a:gd name="connsiteX251" fmla="*/ 3784146 w 6095998"/>
              <a:gd name="connsiteY251" fmla="*/ 3705758 h 6857997"/>
              <a:gd name="connsiteX252" fmla="*/ 3889726 w 6095998"/>
              <a:gd name="connsiteY252" fmla="*/ 3705758 h 6857997"/>
              <a:gd name="connsiteX253" fmla="*/ 3891000 w 6095998"/>
              <a:gd name="connsiteY253" fmla="*/ 3705490 h 6857997"/>
              <a:gd name="connsiteX254" fmla="*/ 3892811 w 6095998"/>
              <a:gd name="connsiteY254" fmla="*/ 3703679 h 6857997"/>
              <a:gd name="connsiteX255" fmla="*/ 3893079 w 6095998"/>
              <a:gd name="connsiteY255" fmla="*/ 3702404 h 6857997"/>
              <a:gd name="connsiteX256" fmla="*/ 3893079 w 6095998"/>
              <a:gd name="connsiteY256" fmla="*/ 3691605 h 6857997"/>
              <a:gd name="connsiteX257" fmla="*/ 3892811 w 6095998"/>
              <a:gd name="connsiteY257" fmla="*/ 3690330 h 6857997"/>
              <a:gd name="connsiteX258" fmla="*/ 3891000 w 6095998"/>
              <a:gd name="connsiteY258" fmla="*/ 3688519 h 6857997"/>
              <a:gd name="connsiteX259" fmla="*/ 3889726 w 6095998"/>
              <a:gd name="connsiteY259" fmla="*/ 3688251 h 6857997"/>
              <a:gd name="connsiteX260" fmla="*/ 3797628 w 6095998"/>
              <a:gd name="connsiteY260" fmla="*/ 3688251 h 6857997"/>
              <a:gd name="connsiteX261" fmla="*/ 3797628 w 6095998"/>
              <a:gd name="connsiteY261" fmla="*/ 3575293 h 6857997"/>
              <a:gd name="connsiteX262" fmla="*/ 3797360 w 6095998"/>
              <a:gd name="connsiteY262" fmla="*/ 3574018 h 6857997"/>
              <a:gd name="connsiteX263" fmla="*/ 3795549 w 6095998"/>
              <a:gd name="connsiteY263" fmla="*/ 3572207 h 6857997"/>
              <a:gd name="connsiteX264" fmla="*/ 3794275 w 6095998"/>
              <a:gd name="connsiteY264" fmla="*/ 3571939 h 6857997"/>
              <a:gd name="connsiteX265" fmla="*/ 3556620 w 6095998"/>
              <a:gd name="connsiteY265" fmla="*/ 3571939 h 6857997"/>
              <a:gd name="connsiteX266" fmla="*/ 3555345 w 6095998"/>
              <a:gd name="connsiteY266" fmla="*/ 3572207 h 6857997"/>
              <a:gd name="connsiteX267" fmla="*/ 3553534 w 6095998"/>
              <a:gd name="connsiteY267" fmla="*/ 3574018 h 6857997"/>
              <a:gd name="connsiteX268" fmla="*/ 3553266 w 6095998"/>
              <a:gd name="connsiteY268" fmla="*/ 3575293 h 6857997"/>
              <a:gd name="connsiteX269" fmla="*/ 3553266 w 6095998"/>
              <a:gd name="connsiteY269" fmla="*/ 3702471 h 6857997"/>
              <a:gd name="connsiteX270" fmla="*/ 3553534 w 6095998"/>
              <a:gd name="connsiteY270" fmla="*/ 3703746 h 6857997"/>
              <a:gd name="connsiteX271" fmla="*/ 3555345 w 6095998"/>
              <a:gd name="connsiteY271" fmla="*/ 3705557 h 6857997"/>
              <a:gd name="connsiteX272" fmla="*/ 3556620 w 6095998"/>
              <a:gd name="connsiteY272" fmla="*/ 3705825 h 6857997"/>
              <a:gd name="connsiteX273" fmla="*/ 3566749 w 6095998"/>
              <a:gd name="connsiteY273" fmla="*/ 3705825 h 6857997"/>
              <a:gd name="connsiteX274" fmla="*/ 3568023 w 6095998"/>
              <a:gd name="connsiteY274" fmla="*/ 3705557 h 6857997"/>
              <a:gd name="connsiteX275" fmla="*/ 3569834 w 6095998"/>
              <a:gd name="connsiteY275" fmla="*/ 3703746 h 6857997"/>
              <a:gd name="connsiteX276" fmla="*/ 3570102 w 6095998"/>
              <a:gd name="connsiteY276" fmla="*/ 3702471 h 6857997"/>
              <a:gd name="connsiteX277" fmla="*/ 3570102 w 6095998"/>
              <a:gd name="connsiteY277" fmla="*/ 3645791 h 6857997"/>
              <a:gd name="connsiteX278" fmla="*/ 3680377 w 6095998"/>
              <a:gd name="connsiteY278" fmla="*/ 3645791 h 6857997"/>
              <a:gd name="connsiteX279" fmla="*/ 3680377 w 6095998"/>
              <a:gd name="connsiteY279" fmla="*/ 3702471 h 6857997"/>
              <a:gd name="connsiteX280" fmla="*/ 3680646 w 6095998"/>
              <a:gd name="connsiteY280" fmla="*/ 3703746 h 6857997"/>
              <a:gd name="connsiteX281" fmla="*/ 3682457 w 6095998"/>
              <a:gd name="connsiteY281" fmla="*/ 3705557 h 6857997"/>
              <a:gd name="connsiteX282" fmla="*/ 3683731 w 6095998"/>
              <a:gd name="connsiteY282" fmla="*/ 3705825 h 6857997"/>
              <a:gd name="connsiteX283" fmla="*/ 3693860 w 6095998"/>
              <a:gd name="connsiteY283" fmla="*/ 3705825 h 6857997"/>
              <a:gd name="connsiteX284" fmla="*/ 3695134 w 6095998"/>
              <a:gd name="connsiteY284" fmla="*/ 3705557 h 6857997"/>
              <a:gd name="connsiteX285" fmla="*/ 3696945 w 6095998"/>
              <a:gd name="connsiteY285" fmla="*/ 3703746 h 6857997"/>
              <a:gd name="connsiteX286" fmla="*/ 3697214 w 6095998"/>
              <a:gd name="connsiteY286" fmla="*/ 3702471 h 6857997"/>
              <a:gd name="connsiteX287" fmla="*/ 3697214 w 6095998"/>
              <a:gd name="connsiteY287" fmla="*/ 3575293 h 6857997"/>
              <a:gd name="connsiteX288" fmla="*/ 3696945 w 6095998"/>
              <a:gd name="connsiteY288" fmla="*/ 3574018 h 6857997"/>
              <a:gd name="connsiteX289" fmla="*/ 3695134 w 6095998"/>
              <a:gd name="connsiteY289" fmla="*/ 3572207 h 6857997"/>
              <a:gd name="connsiteX290" fmla="*/ 3693860 w 6095998"/>
              <a:gd name="connsiteY290" fmla="*/ 3571939 h 6857997"/>
              <a:gd name="connsiteX291" fmla="*/ 3683731 w 6095998"/>
              <a:gd name="connsiteY291" fmla="*/ 3571939 h 6857997"/>
              <a:gd name="connsiteX292" fmla="*/ 3682457 w 6095998"/>
              <a:gd name="connsiteY292" fmla="*/ 3572207 h 6857997"/>
              <a:gd name="connsiteX293" fmla="*/ 3680646 w 6095998"/>
              <a:gd name="connsiteY293" fmla="*/ 3574018 h 6857997"/>
              <a:gd name="connsiteX294" fmla="*/ 3680377 w 6095998"/>
              <a:gd name="connsiteY294" fmla="*/ 3575293 h 6857997"/>
              <a:gd name="connsiteX295" fmla="*/ 3680377 w 6095998"/>
              <a:gd name="connsiteY295" fmla="*/ 3628217 h 6857997"/>
              <a:gd name="connsiteX296" fmla="*/ 3570102 w 6095998"/>
              <a:gd name="connsiteY296" fmla="*/ 3628217 h 6857997"/>
              <a:gd name="connsiteX297" fmla="*/ 3570102 w 6095998"/>
              <a:gd name="connsiteY297" fmla="*/ 3575293 h 6857997"/>
              <a:gd name="connsiteX298" fmla="*/ 3569834 w 6095998"/>
              <a:gd name="connsiteY298" fmla="*/ 3574018 h 6857997"/>
              <a:gd name="connsiteX299" fmla="*/ 3568023 w 6095998"/>
              <a:gd name="connsiteY299" fmla="*/ 3572207 h 6857997"/>
              <a:gd name="connsiteX300" fmla="*/ 3566749 w 6095998"/>
              <a:gd name="connsiteY300" fmla="*/ 3571939 h 6857997"/>
              <a:gd name="connsiteX301" fmla="*/ 3218752 w 6095998"/>
              <a:gd name="connsiteY301" fmla="*/ 3571939 h 6857997"/>
              <a:gd name="connsiteX302" fmla="*/ 3217813 w 6095998"/>
              <a:gd name="connsiteY302" fmla="*/ 3572073 h 6857997"/>
              <a:gd name="connsiteX303" fmla="*/ 3216270 w 6095998"/>
              <a:gd name="connsiteY303" fmla="*/ 3573012 h 6857997"/>
              <a:gd name="connsiteX304" fmla="*/ 3215734 w 6095998"/>
              <a:gd name="connsiteY304" fmla="*/ 3573750 h 6857997"/>
              <a:gd name="connsiteX305" fmla="*/ 3150199 w 6095998"/>
              <a:gd name="connsiteY305" fmla="*/ 3702874 h 6857997"/>
              <a:gd name="connsiteX306" fmla="*/ 3149998 w 6095998"/>
              <a:gd name="connsiteY306" fmla="*/ 3703880 h 6857997"/>
              <a:gd name="connsiteX307" fmla="*/ 3151004 w 6095998"/>
              <a:gd name="connsiteY307" fmla="*/ 3705557 h 6857997"/>
              <a:gd name="connsiteX308" fmla="*/ 3152010 w 6095998"/>
              <a:gd name="connsiteY308" fmla="*/ 3705825 h 6857997"/>
              <a:gd name="connsiteX309" fmla="*/ 3167639 w 6095998"/>
              <a:gd name="connsiteY309" fmla="*/ 3705825 h 6857997"/>
              <a:gd name="connsiteX310" fmla="*/ 3183604 w 6095998"/>
              <a:gd name="connsiteY310" fmla="*/ 3674299 h 6857997"/>
              <a:gd name="connsiteX311" fmla="*/ 3272011 w 6095998"/>
              <a:gd name="connsiteY311" fmla="*/ 3674299 h 6857997"/>
              <a:gd name="connsiteX312" fmla="*/ 3287976 w 6095998"/>
              <a:gd name="connsiteY312" fmla="*/ 3705825 h 6857997"/>
              <a:gd name="connsiteX313" fmla="*/ 3303605 w 6095998"/>
              <a:gd name="connsiteY313" fmla="*/ 3705825 h 6857997"/>
              <a:gd name="connsiteX314" fmla="*/ 3304611 w 6095998"/>
              <a:gd name="connsiteY314" fmla="*/ 3705557 h 6857997"/>
              <a:gd name="connsiteX315" fmla="*/ 3305617 w 6095998"/>
              <a:gd name="connsiteY315" fmla="*/ 3703880 h 6857997"/>
              <a:gd name="connsiteX316" fmla="*/ 3305416 w 6095998"/>
              <a:gd name="connsiteY316" fmla="*/ 3702874 h 6857997"/>
              <a:gd name="connsiteX317" fmla="*/ 3240016 w 6095998"/>
              <a:gd name="connsiteY317" fmla="*/ 3573750 h 6857997"/>
              <a:gd name="connsiteX318" fmla="*/ 3239479 w 6095998"/>
              <a:gd name="connsiteY318" fmla="*/ 3573012 h 6857997"/>
              <a:gd name="connsiteX319" fmla="*/ 3237936 w 6095998"/>
              <a:gd name="connsiteY319" fmla="*/ 3572073 h 6857997"/>
              <a:gd name="connsiteX320" fmla="*/ 3236997 w 6095998"/>
              <a:gd name="connsiteY320" fmla="*/ 3571939 h 6857997"/>
              <a:gd name="connsiteX321" fmla="*/ 2930523 w 6095998"/>
              <a:gd name="connsiteY321" fmla="*/ 3571939 h 6857997"/>
              <a:gd name="connsiteX322" fmla="*/ 2929248 w 6095998"/>
              <a:gd name="connsiteY322" fmla="*/ 3572207 h 6857997"/>
              <a:gd name="connsiteX323" fmla="*/ 2927436 w 6095998"/>
              <a:gd name="connsiteY323" fmla="*/ 3574018 h 6857997"/>
              <a:gd name="connsiteX324" fmla="*/ 2927169 w 6095998"/>
              <a:gd name="connsiteY324" fmla="*/ 3575293 h 6857997"/>
              <a:gd name="connsiteX325" fmla="*/ 2927169 w 6095998"/>
              <a:gd name="connsiteY325" fmla="*/ 3702539 h 6857997"/>
              <a:gd name="connsiteX326" fmla="*/ 2927436 w 6095998"/>
              <a:gd name="connsiteY326" fmla="*/ 3703813 h 6857997"/>
              <a:gd name="connsiteX327" fmla="*/ 2929248 w 6095998"/>
              <a:gd name="connsiteY327" fmla="*/ 3705624 h 6857997"/>
              <a:gd name="connsiteX328" fmla="*/ 2930523 w 6095998"/>
              <a:gd name="connsiteY328" fmla="*/ 3705892 h 6857997"/>
              <a:gd name="connsiteX329" fmla="*/ 3036303 w 6095998"/>
              <a:gd name="connsiteY329" fmla="*/ 3705892 h 6857997"/>
              <a:gd name="connsiteX330" fmla="*/ 3059780 w 6095998"/>
              <a:gd name="connsiteY330" fmla="*/ 3698179 h 6857997"/>
              <a:gd name="connsiteX331" fmla="*/ 3074134 w 6095998"/>
              <a:gd name="connsiteY331" fmla="*/ 3678055 h 6857997"/>
              <a:gd name="connsiteX332" fmla="*/ 3073799 w 6095998"/>
              <a:gd name="connsiteY332" fmla="*/ 3653304 h 6857997"/>
              <a:gd name="connsiteX333" fmla="*/ 3058908 w 6095998"/>
              <a:gd name="connsiteY333" fmla="*/ 3633583 h 6857997"/>
              <a:gd name="connsiteX334" fmla="*/ 3068365 w 6095998"/>
              <a:gd name="connsiteY334" fmla="*/ 3614868 h 6857997"/>
              <a:gd name="connsiteX335" fmla="*/ 3065951 w 6095998"/>
              <a:gd name="connsiteY335" fmla="*/ 3594075 h 6857997"/>
              <a:gd name="connsiteX336" fmla="*/ 3052468 w 6095998"/>
              <a:gd name="connsiteY336" fmla="*/ 3577976 h 6857997"/>
              <a:gd name="connsiteX337" fmla="*/ 3032412 w 6095998"/>
              <a:gd name="connsiteY337" fmla="*/ 3571939 h 6857997"/>
              <a:gd name="connsiteX338" fmla="*/ 2703400 w 6095998"/>
              <a:gd name="connsiteY338" fmla="*/ 3571872 h 6857997"/>
              <a:gd name="connsiteX339" fmla="*/ 2702259 w 6095998"/>
              <a:gd name="connsiteY339" fmla="*/ 3572207 h 6857997"/>
              <a:gd name="connsiteX340" fmla="*/ 2701522 w 6095998"/>
              <a:gd name="connsiteY340" fmla="*/ 3573146 h 6857997"/>
              <a:gd name="connsiteX341" fmla="*/ 2701387 w 6095998"/>
              <a:gd name="connsiteY341" fmla="*/ 3574287 h 6857997"/>
              <a:gd name="connsiteX342" fmla="*/ 2701924 w 6095998"/>
              <a:gd name="connsiteY342" fmla="*/ 3575293 h 6857997"/>
              <a:gd name="connsiteX343" fmla="*/ 2768062 w 6095998"/>
              <a:gd name="connsiteY343" fmla="*/ 3642907 h 6857997"/>
              <a:gd name="connsiteX344" fmla="*/ 2768062 w 6095998"/>
              <a:gd name="connsiteY344" fmla="*/ 3702337 h 6857997"/>
              <a:gd name="connsiteX345" fmla="*/ 2768330 w 6095998"/>
              <a:gd name="connsiteY345" fmla="*/ 3703612 h 6857997"/>
              <a:gd name="connsiteX346" fmla="*/ 2770141 w 6095998"/>
              <a:gd name="connsiteY346" fmla="*/ 3705423 h 6857997"/>
              <a:gd name="connsiteX347" fmla="*/ 2771416 w 6095998"/>
              <a:gd name="connsiteY347" fmla="*/ 3705691 h 6857997"/>
              <a:gd name="connsiteX348" fmla="*/ 2782417 w 6095998"/>
              <a:gd name="connsiteY348" fmla="*/ 3705691 h 6857997"/>
              <a:gd name="connsiteX349" fmla="*/ 2783691 w 6095998"/>
              <a:gd name="connsiteY349" fmla="*/ 3705423 h 6857997"/>
              <a:gd name="connsiteX350" fmla="*/ 2785502 w 6095998"/>
              <a:gd name="connsiteY350" fmla="*/ 3703612 h 6857997"/>
              <a:gd name="connsiteX351" fmla="*/ 2785770 w 6095998"/>
              <a:gd name="connsiteY351" fmla="*/ 3702337 h 6857997"/>
              <a:gd name="connsiteX352" fmla="*/ 2785770 w 6095998"/>
              <a:gd name="connsiteY352" fmla="*/ 3642907 h 6857997"/>
              <a:gd name="connsiteX353" fmla="*/ 2851909 w 6095998"/>
              <a:gd name="connsiteY353" fmla="*/ 3575293 h 6857997"/>
              <a:gd name="connsiteX354" fmla="*/ 2852444 w 6095998"/>
              <a:gd name="connsiteY354" fmla="*/ 3574287 h 6857997"/>
              <a:gd name="connsiteX355" fmla="*/ 2852311 w 6095998"/>
              <a:gd name="connsiteY355" fmla="*/ 3573146 h 6857997"/>
              <a:gd name="connsiteX356" fmla="*/ 2851573 w 6095998"/>
              <a:gd name="connsiteY356" fmla="*/ 3572207 h 6857997"/>
              <a:gd name="connsiteX357" fmla="*/ 2850432 w 6095998"/>
              <a:gd name="connsiteY357" fmla="*/ 3571872 h 6857997"/>
              <a:gd name="connsiteX358" fmla="*/ 2832054 w 6095998"/>
              <a:gd name="connsiteY358" fmla="*/ 3571872 h 6857997"/>
              <a:gd name="connsiteX359" fmla="*/ 2831383 w 6095998"/>
              <a:gd name="connsiteY359" fmla="*/ 3571939 h 6857997"/>
              <a:gd name="connsiteX360" fmla="*/ 2830176 w 6095998"/>
              <a:gd name="connsiteY360" fmla="*/ 3572476 h 6857997"/>
              <a:gd name="connsiteX361" fmla="*/ 2829639 w 6095998"/>
              <a:gd name="connsiteY361" fmla="*/ 3572945 h 6857997"/>
              <a:gd name="connsiteX362" fmla="*/ 2776782 w 6095998"/>
              <a:gd name="connsiteY362" fmla="*/ 3626942 h 6857997"/>
              <a:gd name="connsiteX363" fmla="*/ 2723925 w 6095998"/>
              <a:gd name="connsiteY363" fmla="*/ 3572945 h 6857997"/>
              <a:gd name="connsiteX364" fmla="*/ 2723389 w 6095998"/>
              <a:gd name="connsiteY364" fmla="*/ 3572476 h 6857997"/>
              <a:gd name="connsiteX365" fmla="*/ 2722181 w 6095998"/>
              <a:gd name="connsiteY365" fmla="*/ 3571939 h 6857997"/>
              <a:gd name="connsiteX366" fmla="*/ 2721511 w 6095998"/>
              <a:gd name="connsiteY366" fmla="*/ 3571872 h 6857997"/>
              <a:gd name="connsiteX367" fmla="*/ 4011537 w 6095998"/>
              <a:gd name="connsiteY367" fmla="*/ 3571403 h 6857997"/>
              <a:gd name="connsiteX368" fmla="*/ 3982962 w 6095998"/>
              <a:gd name="connsiteY368" fmla="*/ 3573684 h 6857997"/>
              <a:gd name="connsiteX369" fmla="*/ 3957406 w 6095998"/>
              <a:gd name="connsiteY369" fmla="*/ 3586898 h 6857997"/>
              <a:gd name="connsiteX370" fmla="*/ 3948082 w 6095998"/>
              <a:gd name="connsiteY370" fmla="*/ 3621174 h 6857997"/>
              <a:gd name="connsiteX371" fmla="*/ 3948082 w 6095998"/>
              <a:gd name="connsiteY371" fmla="*/ 3656524 h 6857997"/>
              <a:gd name="connsiteX372" fmla="*/ 3957406 w 6095998"/>
              <a:gd name="connsiteY372" fmla="*/ 3690801 h 6857997"/>
              <a:gd name="connsiteX373" fmla="*/ 3982962 w 6095998"/>
              <a:gd name="connsiteY373" fmla="*/ 3704015 h 6857997"/>
              <a:gd name="connsiteX374" fmla="*/ 4011537 w 6095998"/>
              <a:gd name="connsiteY374" fmla="*/ 3706295 h 6857997"/>
              <a:gd name="connsiteX375" fmla="*/ 4037094 w 6095998"/>
              <a:gd name="connsiteY375" fmla="*/ 3706295 h 6857997"/>
              <a:gd name="connsiteX376" fmla="*/ 4065668 w 6095998"/>
              <a:gd name="connsiteY376" fmla="*/ 3704015 h 6857997"/>
              <a:gd name="connsiteX377" fmla="*/ 4091225 w 6095998"/>
              <a:gd name="connsiteY377" fmla="*/ 3690801 h 6857997"/>
              <a:gd name="connsiteX378" fmla="*/ 4100616 w 6095998"/>
              <a:gd name="connsiteY378" fmla="*/ 3656524 h 6857997"/>
              <a:gd name="connsiteX379" fmla="*/ 4100616 w 6095998"/>
              <a:gd name="connsiteY379" fmla="*/ 3621174 h 6857997"/>
              <a:gd name="connsiteX380" fmla="*/ 4091225 w 6095998"/>
              <a:gd name="connsiteY380" fmla="*/ 3586898 h 6857997"/>
              <a:gd name="connsiteX381" fmla="*/ 4065668 w 6095998"/>
              <a:gd name="connsiteY381" fmla="*/ 3573684 h 6857997"/>
              <a:gd name="connsiteX382" fmla="*/ 4037094 w 6095998"/>
              <a:gd name="connsiteY382" fmla="*/ 3571403 h 6857997"/>
              <a:gd name="connsiteX383" fmla="*/ 4011537 w 6095998"/>
              <a:gd name="connsiteY383" fmla="*/ 3571403 h 6857997"/>
              <a:gd name="connsiteX384" fmla="*/ 2532823 w 6095998"/>
              <a:gd name="connsiteY384" fmla="*/ 3571067 h 6857997"/>
              <a:gd name="connsiteX385" fmla="*/ 2478019 w 6095998"/>
              <a:gd name="connsiteY385" fmla="*/ 3622314 h 6857997"/>
              <a:gd name="connsiteX386" fmla="*/ 2478019 w 6095998"/>
              <a:gd name="connsiteY386" fmla="*/ 3654981 h 6857997"/>
              <a:gd name="connsiteX387" fmla="*/ 2532823 w 6095998"/>
              <a:gd name="connsiteY387" fmla="*/ 3706228 h 6857997"/>
              <a:gd name="connsiteX388" fmla="*/ 2585679 w 6095998"/>
              <a:gd name="connsiteY388" fmla="*/ 3706228 h 6857997"/>
              <a:gd name="connsiteX389" fmla="*/ 2631426 w 6095998"/>
              <a:gd name="connsiteY389" fmla="*/ 3668732 h 6857997"/>
              <a:gd name="connsiteX390" fmla="*/ 2631157 w 6095998"/>
              <a:gd name="connsiteY390" fmla="*/ 3667457 h 6857997"/>
              <a:gd name="connsiteX391" fmla="*/ 2629346 w 6095998"/>
              <a:gd name="connsiteY391" fmla="*/ 3665579 h 6857997"/>
              <a:gd name="connsiteX392" fmla="*/ 2628005 w 6095998"/>
              <a:gd name="connsiteY392" fmla="*/ 3665311 h 6857997"/>
              <a:gd name="connsiteX393" fmla="*/ 2617876 w 6095998"/>
              <a:gd name="connsiteY393" fmla="*/ 3665311 h 6857997"/>
              <a:gd name="connsiteX394" fmla="*/ 2616602 w 6095998"/>
              <a:gd name="connsiteY394" fmla="*/ 3665579 h 6857997"/>
              <a:gd name="connsiteX395" fmla="*/ 2614790 w 6095998"/>
              <a:gd name="connsiteY395" fmla="*/ 3667390 h 6857997"/>
              <a:gd name="connsiteX396" fmla="*/ 2614522 w 6095998"/>
              <a:gd name="connsiteY396" fmla="*/ 3668665 h 6857997"/>
              <a:gd name="connsiteX397" fmla="*/ 2614053 w 6095998"/>
              <a:gd name="connsiteY397" fmla="*/ 3673561 h 6857997"/>
              <a:gd name="connsiteX398" fmla="*/ 2612912 w 6095998"/>
              <a:gd name="connsiteY398" fmla="*/ 3677787 h 6857997"/>
              <a:gd name="connsiteX399" fmla="*/ 2611235 w 6095998"/>
              <a:gd name="connsiteY399" fmla="*/ 3680806 h 6857997"/>
              <a:gd name="connsiteX400" fmla="*/ 2609022 w 6095998"/>
              <a:gd name="connsiteY400" fmla="*/ 3683220 h 6857997"/>
              <a:gd name="connsiteX401" fmla="*/ 2605735 w 6095998"/>
              <a:gd name="connsiteY401" fmla="*/ 3685367 h 6857997"/>
              <a:gd name="connsiteX402" fmla="*/ 2600905 w 6095998"/>
              <a:gd name="connsiteY402" fmla="*/ 3687245 h 6857997"/>
              <a:gd name="connsiteX403" fmla="*/ 2585679 w 6095998"/>
              <a:gd name="connsiteY403" fmla="*/ 3689056 h 6857997"/>
              <a:gd name="connsiteX404" fmla="*/ 2532823 w 6095998"/>
              <a:gd name="connsiteY404" fmla="*/ 3689056 h 6857997"/>
              <a:gd name="connsiteX405" fmla="*/ 2523029 w 6095998"/>
              <a:gd name="connsiteY405" fmla="*/ 3688654 h 6857997"/>
              <a:gd name="connsiteX406" fmla="*/ 2514845 w 6095998"/>
              <a:gd name="connsiteY406" fmla="*/ 3687446 h 6857997"/>
              <a:gd name="connsiteX407" fmla="*/ 2508540 w 6095998"/>
              <a:gd name="connsiteY407" fmla="*/ 3685434 h 6857997"/>
              <a:gd name="connsiteX408" fmla="*/ 2504047 w 6095998"/>
              <a:gd name="connsiteY408" fmla="*/ 3682818 h 6857997"/>
              <a:gd name="connsiteX409" fmla="*/ 2500692 w 6095998"/>
              <a:gd name="connsiteY409" fmla="*/ 3679464 h 6857997"/>
              <a:gd name="connsiteX410" fmla="*/ 2497942 w 6095998"/>
              <a:gd name="connsiteY410" fmla="*/ 3674366 h 6857997"/>
              <a:gd name="connsiteX411" fmla="*/ 2495796 w 6095998"/>
              <a:gd name="connsiteY411" fmla="*/ 3666384 h 6857997"/>
              <a:gd name="connsiteX412" fmla="*/ 2494923 w 6095998"/>
              <a:gd name="connsiteY412" fmla="*/ 3654780 h 6857997"/>
              <a:gd name="connsiteX413" fmla="*/ 2494923 w 6095998"/>
              <a:gd name="connsiteY413" fmla="*/ 3622113 h 6857997"/>
              <a:gd name="connsiteX414" fmla="*/ 2495796 w 6095998"/>
              <a:gd name="connsiteY414" fmla="*/ 3610508 h 6857997"/>
              <a:gd name="connsiteX415" fmla="*/ 2497942 w 6095998"/>
              <a:gd name="connsiteY415" fmla="*/ 3602526 h 6857997"/>
              <a:gd name="connsiteX416" fmla="*/ 2500692 w 6095998"/>
              <a:gd name="connsiteY416" fmla="*/ 3597428 h 6857997"/>
              <a:gd name="connsiteX417" fmla="*/ 2504047 w 6095998"/>
              <a:gd name="connsiteY417" fmla="*/ 3594075 h 6857997"/>
              <a:gd name="connsiteX418" fmla="*/ 2508540 w 6095998"/>
              <a:gd name="connsiteY418" fmla="*/ 3591459 h 6857997"/>
              <a:gd name="connsiteX419" fmla="*/ 2514845 w 6095998"/>
              <a:gd name="connsiteY419" fmla="*/ 3589446 h 6857997"/>
              <a:gd name="connsiteX420" fmla="*/ 2523029 w 6095998"/>
              <a:gd name="connsiteY420" fmla="*/ 3588239 h 6857997"/>
              <a:gd name="connsiteX421" fmla="*/ 2532823 w 6095998"/>
              <a:gd name="connsiteY421" fmla="*/ 3587836 h 6857997"/>
              <a:gd name="connsiteX422" fmla="*/ 2585679 w 6095998"/>
              <a:gd name="connsiteY422" fmla="*/ 3587836 h 6857997"/>
              <a:gd name="connsiteX423" fmla="*/ 2600905 w 6095998"/>
              <a:gd name="connsiteY423" fmla="*/ 3589647 h 6857997"/>
              <a:gd name="connsiteX424" fmla="*/ 2605735 w 6095998"/>
              <a:gd name="connsiteY424" fmla="*/ 3591526 h 6857997"/>
              <a:gd name="connsiteX425" fmla="*/ 2609022 w 6095998"/>
              <a:gd name="connsiteY425" fmla="*/ 3593672 h 6857997"/>
              <a:gd name="connsiteX426" fmla="*/ 2611235 w 6095998"/>
              <a:gd name="connsiteY426" fmla="*/ 3596087 h 6857997"/>
              <a:gd name="connsiteX427" fmla="*/ 2612912 w 6095998"/>
              <a:gd name="connsiteY427" fmla="*/ 3599105 h 6857997"/>
              <a:gd name="connsiteX428" fmla="*/ 2614053 w 6095998"/>
              <a:gd name="connsiteY428" fmla="*/ 3603331 h 6857997"/>
              <a:gd name="connsiteX429" fmla="*/ 2614522 w 6095998"/>
              <a:gd name="connsiteY429" fmla="*/ 3608228 h 6857997"/>
              <a:gd name="connsiteX430" fmla="*/ 2614790 w 6095998"/>
              <a:gd name="connsiteY430" fmla="*/ 3609502 h 6857997"/>
              <a:gd name="connsiteX431" fmla="*/ 2616602 w 6095998"/>
              <a:gd name="connsiteY431" fmla="*/ 3611313 h 6857997"/>
              <a:gd name="connsiteX432" fmla="*/ 2617876 w 6095998"/>
              <a:gd name="connsiteY432" fmla="*/ 3611582 h 6857997"/>
              <a:gd name="connsiteX433" fmla="*/ 2628005 w 6095998"/>
              <a:gd name="connsiteY433" fmla="*/ 3611582 h 6857997"/>
              <a:gd name="connsiteX434" fmla="*/ 2629346 w 6095998"/>
              <a:gd name="connsiteY434" fmla="*/ 3611313 h 6857997"/>
              <a:gd name="connsiteX435" fmla="*/ 2631157 w 6095998"/>
              <a:gd name="connsiteY435" fmla="*/ 3609435 h 6857997"/>
              <a:gd name="connsiteX436" fmla="*/ 2631426 w 6095998"/>
              <a:gd name="connsiteY436" fmla="*/ 3608161 h 6857997"/>
              <a:gd name="connsiteX437" fmla="*/ 2585679 w 6095998"/>
              <a:gd name="connsiteY437" fmla="*/ 3571067 h 6857997"/>
              <a:gd name="connsiteX438" fmla="*/ 2210381 w 6095998"/>
              <a:gd name="connsiteY438" fmla="*/ 3517003 h 6857997"/>
              <a:gd name="connsiteX439" fmla="*/ 2210381 w 6095998"/>
              <a:gd name="connsiteY439" fmla="*/ 3702136 h 6857997"/>
              <a:gd name="connsiteX440" fmla="*/ 2395448 w 6095998"/>
              <a:gd name="connsiteY440" fmla="*/ 3702136 h 6857997"/>
              <a:gd name="connsiteX441" fmla="*/ 1791218 w 6095998"/>
              <a:gd name="connsiteY441" fmla="*/ 3378422 h 6857997"/>
              <a:gd name="connsiteX442" fmla="*/ 1791218 w 6095998"/>
              <a:gd name="connsiteY442" fmla="*/ 3506673 h 6857997"/>
              <a:gd name="connsiteX443" fmla="*/ 1919402 w 6095998"/>
              <a:gd name="connsiteY443" fmla="*/ 3506673 h 6857997"/>
              <a:gd name="connsiteX444" fmla="*/ 2069050 w 6095998"/>
              <a:gd name="connsiteY444" fmla="*/ 3375940 h 6857997"/>
              <a:gd name="connsiteX445" fmla="*/ 1938048 w 6095998"/>
              <a:gd name="connsiteY445" fmla="*/ 3506941 h 6857997"/>
              <a:gd name="connsiteX446" fmla="*/ 2199984 w 6095998"/>
              <a:gd name="connsiteY446" fmla="*/ 3506941 h 6857997"/>
              <a:gd name="connsiteX447" fmla="*/ 2414296 w 6095998"/>
              <a:gd name="connsiteY447" fmla="*/ 3301552 h 6857997"/>
              <a:gd name="connsiteX448" fmla="*/ 2414296 w 6095998"/>
              <a:gd name="connsiteY448" fmla="*/ 3486684 h 6857997"/>
              <a:gd name="connsiteX449" fmla="*/ 2599430 w 6095998"/>
              <a:gd name="connsiteY449" fmla="*/ 3486684 h 6857997"/>
              <a:gd name="connsiteX450" fmla="*/ 2062007 w 6095998"/>
              <a:gd name="connsiteY450" fmla="*/ 3152170 h 6857997"/>
              <a:gd name="connsiteX451" fmla="*/ 2395380 w 6095998"/>
              <a:gd name="connsiteY451" fmla="*/ 3485543 h 6857997"/>
              <a:gd name="connsiteX452" fmla="*/ 2395380 w 6095998"/>
              <a:gd name="connsiteY452" fmla="*/ 3152170 h 6857997"/>
              <a:gd name="connsiteX453" fmla="*/ 2597619 w 6095998"/>
              <a:gd name="connsiteY453" fmla="*/ 2952750 h 6857997"/>
              <a:gd name="connsiteX454" fmla="*/ 2412486 w 6095998"/>
              <a:gd name="connsiteY454" fmla="*/ 3137951 h 6857997"/>
              <a:gd name="connsiteX455" fmla="*/ 2597619 w 6095998"/>
              <a:gd name="connsiteY455" fmla="*/ 3137951 h 6857997"/>
              <a:gd name="connsiteX456" fmla="*/ 0 w 6095998"/>
              <a:gd name="connsiteY456" fmla="*/ 0 h 6857997"/>
              <a:gd name="connsiteX457" fmla="*/ 6095998 w 6095998"/>
              <a:gd name="connsiteY457" fmla="*/ 0 h 6857997"/>
              <a:gd name="connsiteX458" fmla="*/ 6095998 w 6095998"/>
              <a:gd name="connsiteY458" fmla="*/ 3041646 h 6857997"/>
              <a:gd name="connsiteX459" fmla="*/ 6095997 w 6095998"/>
              <a:gd name="connsiteY459" fmla="*/ 3041646 h 6857997"/>
              <a:gd name="connsiteX460" fmla="*/ 5708647 w 6095998"/>
              <a:gd name="connsiteY460" fmla="*/ 3428996 h 6857997"/>
              <a:gd name="connsiteX461" fmla="*/ 6095997 w 6095998"/>
              <a:gd name="connsiteY461" fmla="*/ 3816346 h 6857997"/>
              <a:gd name="connsiteX462" fmla="*/ 6095998 w 6095998"/>
              <a:gd name="connsiteY462" fmla="*/ 3816346 h 6857997"/>
              <a:gd name="connsiteX463" fmla="*/ 6095998 w 6095998"/>
              <a:gd name="connsiteY463" fmla="*/ 6857997 h 6857997"/>
              <a:gd name="connsiteX464" fmla="*/ 0 w 6095998"/>
              <a:gd name="connsiteY464"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Lst>
            <a:rect l="l" t="t" r="r" b="b"/>
            <a:pathLst>
              <a:path w="6095998" h="6857997">
                <a:moveTo>
                  <a:pt x="4062316" y="3840584"/>
                </a:moveTo>
                <a:lnTo>
                  <a:pt x="4053931" y="3882642"/>
                </a:lnTo>
                <a:lnTo>
                  <a:pt x="4053797" y="3883245"/>
                </a:lnTo>
                <a:cubicBezTo>
                  <a:pt x="4053462" y="3885123"/>
                  <a:pt x="4053126" y="3886934"/>
                  <a:pt x="4053126" y="3889282"/>
                </a:cubicBezTo>
                <a:cubicBezTo>
                  <a:pt x="4053126" y="3900618"/>
                  <a:pt x="4060572" y="3908198"/>
                  <a:pt x="4071639" y="3908198"/>
                </a:cubicBezTo>
                <a:cubicBezTo>
                  <a:pt x="4079756" y="3908198"/>
                  <a:pt x="4086262" y="3905515"/>
                  <a:pt x="4091025" y="3900283"/>
                </a:cubicBezTo>
                <a:lnTo>
                  <a:pt x="4089750" y="3907192"/>
                </a:lnTo>
                <a:lnTo>
                  <a:pt x="4089750" y="3907393"/>
                </a:lnTo>
                <a:lnTo>
                  <a:pt x="4099342" y="3907393"/>
                </a:lnTo>
                <a:lnTo>
                  <a:pt x="4112623" y="3840718"/>
                </a:lnTo>
                <a:lnTo>
                  <a:pt x="4112623" y="3840584"/>
                </a:lnTo>
                <a:lnTo>
                  <a:pt x="4102763" y="3840584"/>
                </a:lnTo>
                <a:lnTo>
                  <a:pt x="4094513" y="3881434"/>
                </a:lnTo>
                <a:cubicBezTo>
                  <a:pt x="4091025" y="3898673"/>
                  <a:pt x="4077743" y="3899545"/>
                  <a:pt x="4075060" y="3899545"/>
                </a:cubicBezTo>
                <a:cubicBezTo>
                  <a:pt x="4067548" y="3899545"/>
                  <a:pt x="4063053" y="3895185"/>
                  <a:pt x="4063053" y="3887941"/>
                </a:cubicBezTo>
                <a:cubicBezTo>
                  <a:pt x="4063053" y="3886264"/>
                  <a:pt x="4063322" y="3884050"/>
                  <a:pt x="4063724" y="3881769"/>
                </a:cubicBezTo>
                <a:lnTo>
                  <a:pt x="4071975" y="3840718"/>
                </a:lnTo>
                <a:lnTo>
                  <a:pt x="4072042" y="3840584"/>
                </a:lnTo>
                <a:close/>
                <a:moveTo>
                  <a:pt x="4190164" y="3840517"/>
                </a:moveTo>
                <a:lnTo>
                  <a:pt x="4176749" y="3907192"/>
                </a:lnTo>
                <a:lnTo>
                  <a:pt x="4176749" y="3907393"/>
                </a:lnTo>
                <a:lnTo>
                  <a:pt x="4186475" y="3907393"/>
                </a:lnTo>
                <a:lnTo>
                  <a:pt x="4199756" y="3840517"/>
                </a:lnTo>
                <a:close/>
                <a:moveTo>
                  <a:pt x="4001610" y="3840517"/>
                </a:moveTo>
                <a:lnTo>
                  <a:pt x="3999933" y="3849036"/>
                </a:lnTo>
                <a:lnTo>
                  <a:pt x="3999933" y="3849170"/>
                </a:lnTo>
                <a:lnTo>
                  <a:pt x="4033137" y="3849170"/>
                </a:lnTo>
                <a:lnTo>
                  <a:pt x="3988933" y="3899143"/>
                </a:lnTo>
                <a:lnTo>
                  <a:pt x="3988933" y="3899210"/>
                </a:lnTo>
                <a:lnTo>
                  <a:pt x="3987256" y="3907393"/>
                </a:lnTo>
                <a:lnTo>
                  <a:pt x="4034344" y="3907393"/>
                </a:lnTo>
                <a:lnTo>
                  <a:pt x="4036021" y="3898740"/>
                </a:lnTo>
                <a:lnTo>
                  <a:pt x="4000806" y="3898740"/>
                </a:lnTo>
                <a:lnTo>
                  <a:pt x="4045143" y="3848700"/>
                </a:lnTo>
                <a:lnTo>
                  <a:pt x="4045211" y="3848700"/>
                </a:lnTo>
                <a:lnTo>
                  <a:pt x="4046820" y="3840517"/>
                </a:lnTo>
                <a:close/>
                <a:moveTo>
                  <a:pt x="4244161" y="3839712"/>
                </a:moveTo>
                <a:cubicBezTo>
                  <a:pt x="4226520" y="3839712"/>
                  <a:pt x="4214111" y="3852121"/>
                  <a:pt x="4210153" y="3873854"/>
                </a:cubicBezTo>
                <a:cubicBezTo>
                  <a:pt x="4209415" y="3877477"/>
                  <a:pt x="4209214" y="3881568"/>
                  <a:pt x="4209214" y="3884117"/>
                </a:cubicBezTo>
                <a:cubicBezTo>
                  <a:pt x="4209214" y="3898941"/>
                  <a:pt x="4218202" y="3908131"/>
                  <a:pt x="4232691" y="3908131"/>
                </a:cubicBezTo>
                <a:cubicBezTo>
                  <a:pt x="4241143" y="3908131"/>
                  <a:pt x="4248790" y="3904911"/>
                  <a:pt x="4254960" y="3898807"/>
                </a:cubicBezTo>
                <a:lnTo>
                  <a:pt x="4255028" y="3898740"/>
                </a:lnTo>
                <a:lnTo>
                  <a:pt x="4249393" y="3891898"/>
                </a:lnTo>
                <a:lnTo>
                  <a:pt x="4249259" y="3891764"/>
                </a:lnTo>
                <a:lnTo>
                  <a:pt x="4249125" y="3891898"/>
                </a:lnTo>
                <a:cubicBezTo>
                  <a:pt x="4243960" y="3897332"/>
                  <a:pt x="4239332" y="3899545"/>
                  <a:pt x="4233160" y="3899545"/>
                </a:cubicBezTo>
                <a:cubicBezTo>
                  <a:pt x="4226251" y="3899545"/>
                  <a:pt x="4218873" y="3895453"/>
                  <a:pt x="4218873" y="3883916"/>
                </a:cubicBezTo>
                <a:cubicBezTo>
                  <a:pt x="4218873" y="3880294"/>
                  <a:pt x="4219276" y="3877342"/>
                  <a:pt x="4219946" y="3873921"/>
                </a:cubicBezTo>
                <a:cubicBezTo>
                  <a:pt x="4221019" y="3868220"/>
                  <a:pt x="4223367" y="3860372"/>
                  <a:pt x="4228532" y="3854804"/>
                </a:cubicBezTo>
                <a:cubicBezTo>
                  <a:pt x="4232691" y="3850511"/>
                  <a:pt x="4237588" y="3848365"/>
                  <a:pt x="4243155" y="3848365"/>
                </a:cubicBezTo>
                <a:cubicBezTo>
                  <a:pt x="4248991" y="3848365"/>
                  <a:pt x="4252613" y="3850444"/>
                  <a:pt x="4256101" y="3855743"/>
                </a:cubicBezTo>
                <a:lnTo>
                  <a:pt x="4256168" y="3855878"/>
                </a:lnTo>
                <a:lnTo>
                  <a:pt x="4263345" y="3849841"/>
                </a:lnTo>
                <a:lnTo>
                  <a:pt x="4263479" y="3849774"/>
                </a:lnTo>
                <a:lnTo>
                  <a:pt x="4263412" y="3849640"/>
                </a:lnTo>
                <a:cubicBezTo>
                  <a:pt x="4258583" y="3842798"/>
                  <a:pt x="4252613" y="3839712"/>
                  <a:pt x="4244161" y="3839712"/>
                </a:cubicBezTo>
                <a:close/>
                <a:moveTo>
                  <a:pt x="4160852" y="3839712"/>
                </a:moveTo>
                <a:cubicBezTo>
                  <a:pt x="4153339" y="3839712"/>
                  <a:pt x="4146631" y="3842798"/>
                  <a:pt x="4142473" y="3848164"/>
                </a:cubicBezTo>
                <a:lnTo>
                  <a:pt x="4144015" y="3840651"/>
                </a:lnTo>
                <a:lnTo>
                  <a:pt x="4144015" y="3840517"/>
                </a:lnTo>
                <a:lnTo>
                  <a:pt x="4134423" y="3840517"/>
                </a:lnTo>
                <a:lnTo>
                  <a:pt x="4121142" y="3907192"/>
                </a:lnTo>
                <a:lnTo>
                  <a:pt x="4121142" y="3907326"/>
                </a:lnTo>
                <a:lnTo>
                  <a:pt x="4130868" y="3907326"/>
                </a:lnTo>
                <a:lnTo>
                  <a:pt x="4138985" y="3866409"/>
                </a:lnTo>
                <a:cubicBezTo>
                  <a:pt x="4141064" y="3855878"/>
                  <a:pt x="4149113" y="3848298"/>
                  <a:pt x="4158169" y="3848298"/>
                </a:cubicBezTo>
                <a:cubicBezTo>
                  <a:pt x="4162059" y="3848298"/>
                  <a:pt x="4165077" y="3849841"/>
                  <a:pt x="4167492" y="3852993"/>
                </a:cubicBezTo>
                <a:lnTo>
                  <a:pt x="4167559" y="3853127"/>
                </a:lnTo>
                <a:lnTo>
                  <a:pt x="4175475" y="3846084"/>
                </a:lnTo>
                <a:lnTo>
                  <a:pt x="4175407" y="3845950"/>
                </a:lnTo>
                <a:cubicBezTo>
                  <a:pt x="4171785" y="3841791"/>
                  <a:pt x="4167023" y="3839712"/>
                  <a:pt x="4160852" y="3839712"/>
                </a:cubicBezTo>
                <a:close/>
                <a:moveTo>
                  <a:pt x="4196201" y="3810064"/>
                </a:moveTo>
                <a:lnTo>
                  <a:pt x="4193786" y="3822205"/>
                </a:lnTo>
                <a:lnTo>
                  <a:pt x="4203512" y="3822205"/>
                </a:lnTo>
                <a:lnTo>
                  <a:pt x="4205927" y="3810064"/>
                </a:lnTo>
                <a:close/>
                <a:moveTo>
                  <a:pt x="4101556" y="3810064"/>
                </a:moveTo>
                <a:lnTo>
                  <a:pt x="4099141" y="3822205"/>
                </a:lnTo>
                <a:lnTo>
                  <a:pt x="4108867" y="3822205"/>
                </a:lnTo>
                <a:lnTo>
                  <a:pt x="4111282" y="3810064"/>
                </a:lnTo>
                <a:close/>
                <a:moveTo>
                  <a:pt x="4075664" y="3810064"/>
                </a:moveTo>
                <a:lnTo>
                  <a:pt x="4073182" y="3822205"/>
                </a:lnTo>
                <a:lnTo>
                  <a:pt x="4082908" y="3822205"/>
                </a:lnTo>
                <a:lnTo>
                  <a:pt x="4085323" y="3810064"/>
                </a:lnTo>
                <a:close/>
                <a:moveTo>
                  <a:pt x="4287493" y="3809997"/>
                </a:moveTo>
                <a:lnTo>
                  <a:pt x="4267907" y="3907326"/>
                </a:lnTo>
                <a:lnTo>
                  <a:pt x="4277633" y="3907326"/>
                </a:lnTo>
                <a:lnTo>
                  <a:pt x="4285750" y="3866409"/>
                </a:lnTo>
                <a:cubicBezTo>
                  <a:pt x="4289238" y="3849170"/>
                  <a:pt x="4302653" y="3848298"/>
                  <a:pt x="4305336" y="3848298"/>
                </a:cubicBezTo>
                <a:cubicBezTo>
                  <a:pt x="4312782" y="3848298"/>
                  <a:pt x="4317209" y="3852658"/>
                  <a:pt x="4317209" y="3859903"/>
                </a:cubicBezTo>
                <a:cubicBezTo>
                  <a:pt x="4317209" y="3861579"/>
                  <a:pt x="4316940" y="3863793"/>
                  <a:pt x="4316538" y="3866074"/>
                </a:cubicBezTo>
                <a:lnTo>
                  <a:pt x="4308287" y="3907259"/>
                </a:lnTo>
                <a:lnTo>
                  <a:pt x="4318014" y="3907259"/>
                </a:lnTo>
                <a:lnTo>
                  <a:pt x="4326532" y="3865135"/>
                </a:lnTo>
                <a:cubicBezTo>
                  <a:pt x="4326935" y="3862921"/>
                  <a:pt x="4327203" y="3860976"/>
                  <a:pt x="4327203" y="3858494"/>
                </a:cubicBezTo>
                <a:cubicBezTo>
                  <a:pt x="4327203" y="3847359"/>
                  <a:pt x="4319758" y="3839712"/>
                  <a:pt x="4308690" y="3839712"/>
                </a:cubicBezTo>
                <a:cubicBezTo>
                  <a:pt x="4300708" y="3839712"/>
                  <a:pt x="4294470" y="3842194"/>
                  <a:pt x="4289640" y="3847225"/>
                </a:cubicBezTo>
                <a:lnTo>
                  <a:pt x="4297220" y="3809997"/>
                </a:lnTo>
                <a:close/>
                <a:moveTo>
                  <a:pt x="3742760" y="3809997"/>
                </a:moveTo>
                <a:lnTo>
                  <a:pt x="3723173" y="3907393"/>
                </a:lnTo>
                <a:lnTo>
                  <a:pt x="3797428" y="3907393"/>
                </a:lnTo>
                <a:lnTo>
                  <a:pt x="3802324" y="3883044"/>
                </a:lnTo>
                <a:lnTo>
                  <a:pt x="3758456" y="3883044"/>
                </a:lnTo>
                <a:lnTo>
                  <a:pt x="3761139" y="3869629"/>
                </a:lnTo>
                <a:lnTo>
                  <a:pt x="3804940" y="3869629"/>
                </a:lnTo>
                <a:lnTo>
                  <a:pt x="3809367" y="3847761"/>
                </a:lnTo>
                <a:lnTo>
                  <a:pt x="3765499" y="3847761"/>
                </a:lnTo>
                <a:lnTo>
                  <a:pt x="3768182" y="3834346"/>
                </a:lnTo>
                <a:lnTo>
                  <a:pt x="3837607" y="3834346"/>
                </a:lnTo>
                <a:lnTo>
                  <a:pt x="3822984" y="3907393"/>
                </a:lnTo>
                <a:lnTo>
                  <a:pt x="3853370" y="3907393"/>
                </a:lnTo>
                <a:lnTo>
                  <a:pt x="3868060" y="3834346"/>
                </a:lnTo>
                <a:lnTo>
                  <a:pt x="3893616" y="3834346"/>
                </a:lnTo>
                <a:lnTo>
                  <a:pt x="3878926" y="3907393"/>
                </a:lnTo>
                <a:lnTo>
                  <a:pt x="3909379" y="3907393"/>
                </a:lnTo>
                <a:lnTo>
                  <a:pt x="3916892" y="3869629"/>
                </a:lnTo>
                <a:lnTo>
                  <a:pt x="3938759" y="3869629"/>
                </a:lnTo>
                <a:lnTo>
                  <a:pt x="3931247" y="3907393"/>
                </a:lnTo>
                <a:lnTo>
                  <a:pt x="3961699" y="3907393"/>
                </a:lnTo>
                <a:lnTo>
                  <a:pt x="3981219" y="3809997"/>
                </a:lnTo>
                <a:lnTo>
                  <a:pt x="3950833" y="3809997"/>
                </a:lnTo>
                <a:lnTo>
                  <a:pt x="3943119" y="3847761"/>
                </a:lnTo>
                <a:lnTo>
                  <a:pt x="3921252" y="3847761"/>
                </a:lnTo>
                <a:lnTo>
                  <a:pt x="3928899" y="3809997"/>
                </a:lnTo>
                <a:close/>
                <a:moveTo>
                  <a:pt x="2212730" y="3720985"/>
                </a:moveTo>
                <a:lnTo>
                  <a:pt x="2397863" y="3906051"/>
                </a:lnTo>
                <a:lnTo>
                  <a:pt x="2397863" y="3720985"/>
                </a:lnTo>
                <a:close/>
                <a:moveTo>
                  <a:pt x="2944742" y="3643980"/>
                </a:moveTo>
                <a:lnTo>
                  <a:pt x="3036303" y="3643980"/>
                </a:lnTo>
                <a:cubicBezTo>
                  <a:pt x="3041937" y="3643980"/>
                  <a:pt x="3047773" y="3646395"/>
                  <a:pt x="3051932" y="3650487"/>
                </a:cubicBezTo>
                <a:cubicBezTo>
                  <a:pt x="3056090" y="3654578"/>
                  <a:pt x="3058438" y="3660347"/>
                  <a:pt x="3058438" y="3666116"/>
                </a:cubicBezTo>
                <a:cubicBezTo>
                  <a:pt x="3058438" y="3671884"/>
                  <a:pt x="3056023" y="3677653"/>
                  <a:pt x="3051932" y="3681745"/>
                </a:cubicBezTo>
                <a:cubicBezTo>
                  <a:pt x="3047840" y="3685836"/>
                  <a:pt x="3041937" y="3688251"/>
                  <a:pt x="3036303" y="3688251"/>
                </a:cubicBezTo>
                <a:lnTo>
                  <a:pt x="2944742" y="3688251"/>
                </a:lnTo>
                <a:close/>
                <a:moveTo>
                  <a:pt x="2944742" y="3589379"/>
                </a:moveTo>
                <a:lnTo>
                  <a:pt x="3032412" y="3589379"/>
                </a:lnTo>
                <a:cubicBezTo>
                  <a:pt x="3037242" y="3589379"/>
                  <a:pt x="3042272" y="3591391"/>
                  <a:pt x="3045827" y="3594947"/>
                </a:cubicBezTo>
                <a:cubicBezTo>
                  <a:pt x="3049383" y="3598502"/>
                  <a:pt x="3051395" y="3603398"/>
                  <a:pt x="3051395" y="3608362"/>
                </a:cubicBezTo>
                <a:cubicBezTo>
                  <a:pt x="3051395" y="3613326"/>
                  <a:pt x="3049383" y="3618289"/>
                  <a:pt x="3045827" y="3621777"/>
                </a:cubicBezTo>
                <a:cubicBezTo>
                  <a:pt x="3042272" y="3625266"/>
                  <a:pt x="3037242" y="3627345"/>
                  <a:pt x="3032412" y="3627345"/>
                </a:cubicBezTo>
                <a:lnTo>
                  <a:pt x="2944742" y="3627345"/>
                </a:lnTo>
                <a:lnTo>
                  <a:pt x="2944742" y="3589446"/>
                </a:lnTo>
                <a:close/>
                <a:moveTo>
                  <a:pt x="4032667" y="3588172"/>
                </a:moveTo>
                <a:cubicBezTo>
                  <a:pt x="4039508" y="3588239"/>
                  <a:pt x="4046283" y="3588441"/>
                  <a:pt x="4053058" y="3589044"/>
                </a:cubicBezTo>
                <a:cubicBezTo>
                  <a:pt x="4057821" y="3589447"/>
                  <a:pt x="4062516" y="3590117"/>
                  <a:pt x="4067144" y="3591258"/>
                </a:cubicBezTo>
                <a:cubicBezTo>
                  <a:pt x="4069492" y="3591794"/>
                  <a:pt x="4071773" y="3592532"/>
                  <a:pt x="4073852" y="3593673"/>
                </a:cubicBezTo>
                <a:cubicBezTo>
                  <a:pt x="4075059" y="3594343"/>
                  <a:pt x="4076200" y="3595148"/>
                  <a:pt x="4077072" y="3596222"/>
                </a:cubicBezTo>
                <a:cubicBezTo>
                  <a:pt x="4077944" y="3597228"/>
                  <a:pt x="4078547" y="3598502"/>
                  <a:pt x="4079084" y="3599777"/>
                </a:cubicBezTo>
                <a:cubicBezTo>
                  <a:pt x="4079755" y="3601386"/>
                  <a:pt x="4080291" y="3602929"/>
                  <a:pt x="4080761" y="3604606"/>
                </a:cubicBezTo>
                <a:cubicBezTo>
                  <a:pt x="4081499" y="3607222"/>
                  <a:pt x="4082035" y="3609905"/>
                  <a:pt x="4082505" y="3612588"/>
                </a:cubicBezTo>
                <a:cubicBezTo>
                  <a:pt x="4083042" y="3616009"/>
                  <a:pt x="4083444" y="3619363"/>
                  <a:pt x="4083779" y="3622717"/>
                </a:cubicBezTo>
                <a:cubicBezTo>
                  <a:pt x="4084182" y="3626809"/>
                  <a:pt x="4084450" y="3630833"/>
                  <a:pt x="4084517" y="3634925"/>
                </a:cubicBezTo>
                <a:cubicBezTo>
                  <a:pt x="4084584" y="3639017"/>
                  <a:pt x="4084517" y="3643109"/>
                  <a:pt x="4084383" y="3647200"/>
                </a:cubicBezTo>
                <a:cubicBezTo>
                  <a:pt x="4084182" y="3651292"/>
                  <a:pt x="4083847" y="3655317"/>
                  <a:pt x="4083377" y="3659408"/>
                </a:cubicBezTo>
                <a:cubicBezTo>
                  <a:pt x="4082975" y="3662829"/>
                  <a:pt x="4082438" y="3666183"/>
                  <a:pt x="4081767" y="3669470"/>
                </a:cubicBezTo>
                <a:cubicBezTo>
                  <a:pt x="4081230" y="3672153"/>
                  <a:pt x="4080560" y="3674702"/>
                  <a:pt x="4079487" y="3677251"/>
                </a:cubicBezTo>
                <a:cubicBezTo>
                  <a:pt x="4078681" y="3679129"/>
                  <a:pt x="4077675" y="3681007"/>
                  <a:pt x="4076200" y="3682416"/>
                </a:cubicBezTo>
                <a:cubicBezTo>
                  <a:pt x="4074724" y="3683757"/>
                  <a:pt x="4072779" y="3684629"/>
                  <a:pt x="4070834" y="3685300"/>
                </a:cubicBezTo>
                <a:cubicBezTo>
                  <a:pt x="4068217" y="3686239"/>
                  <a:pt x="4065602" y="3686776"/>
                  <a:pt x="4062918" y="3687245"/>
                </a:cubicBezTo>
                <a:cubicBezTo>
                  <a:pt x="4059565" y="3687849"/>
                  <a:pt x="4056211" y="3688252"/>
                  <a:pt x="4052790" y="3688587"/>
                </a:cubicBezTo>
                <a:cubicBezTo>
                  <a:pt x="4047357" y="3689057"/>
                  <a:pt x="4041923" y="3689258"/>
                  <a:pt x="4036490" y="3689325"/>
                </a:cubicBezTo>
                <a:cubicBezTo>
                  <a:pt x="4029715" y="3689459"/>
                  <a:pt x="4022873" y="3689459"/>
                  <a:pt x="4016031" y="3689392"/>
                </a:cubicBezTo>
                <a:cubicBezTo>
                  <a:pt x="4009190" y="3689325"/>
                  <a:pt x="4002415" y="3689124"/>
                  <a:pt x="3995640" y="3688520"/>
                </a:cubicBezTo>
                <a:cubicBezTo>
                  <a:pt x="3990877" y="3688050"/>
                  <a:pt x="3986182" y="3687447"/>
                  <a:pt x="3981554" y="3686306"/>
                </a:cubicBezTo>
                <a:cubicBezTo>
                  <a:pt x="3979206" y="3685703"/>
                  <a:pt x="3976925" y="3685032"/>
                  <a:pt x="3974846" y="3683892"/>
                </a:cubicBezTo>
                <a:cubicBezTo>
                  <a:pt x="3973639" y="3683221"/>
                  <a:pt x="3972498" y="3682416"/>
                  <a:pt x="3971626" y="3681343"/>
                </a:cubicBezTo>
                <a:cubicBezTo>
                  <a:pt x="3970754" y="3680337"/>
                  <a:pt x="3970151" y="3679062"/>
                  <a:pt x="3969614" y="3677788"/>
                </a:cubicBezTo>
                <a:cubicBezTo>
                  <a:pt x="3968943" y="3676178"/>
                  <a:pt x="3968407" y="3674635"/>
                  <a:pt x="3967937" y="3672958"/>
                </a:cubicBezTo>
                <a:cubicBezTo>
                  <a:pt x="3967199" y="3670342"/>
                  <a:pt x="3966663" y="3667659"/>
                  <a:pt x="3966193" y="3664976"/>
                </a:cubicBezTo>
                <a:cubicBezTo>
                  <a:pt x="3965657" y="3661622"/>
                  <a:pt x="3965254" y="3658201"/>
                  <a:pt x="3964919" y="3654847"/>
                </a:cubicBezTo>
                <a:cubicBezTo>
                  <a:pt x="3964516" y="3650755"/>
                  <a:pt x="3964315" y="3646731"/>
                  <a:pt x="3964181" y="3642639"/>
                </a:cubicBezTo>
                <a:cubicBezTo>
                  <a:pt x="3964047" y="3638547"/>
                  <a:pt x="3964114" y="3634456"/>
                  <a:pt x="3964315" y="3630364"/>
                </a:cubicBezTo>
                <a:cubicBezTo>
                  <a:pt x="3964516" y="3626272"/>
                  <a:pt x="3964851" y="3622248"/>
                  <a:pt x="3965321" y="3618156"/>
                </a:cubicBezTo>
                <a:cubicBezTo>
                  <a:pt x="3965723" y="3614802"/>
                  <a:pt x="3966260" y="3611381"/>
                  <a:pt x="3966931" y="3608094"/>
                </a:cubicBezTo>
                <a:cubicBezTo>
                  <a:pt x="3967468" y="3605478"/>
                  <a:pt x="3968138" y="3602862"/>
                  <a:pt x="3969212" y="3600313"/>
                </a:cubicBezTo>
                <a:cubicBezTo>
                  <a:pt x="3970017" y="3598435"/>
                  <a:pt x="3971023" y="3596557"/>
                  <a:pt x="3972498" y="3595148"/>
                </a:cubicBezTo>
                <a:cubicBezTo>
                  <a:pt x="3973974" y="3593807"/>
                  <a:pt x="3975919" y="3592935"/>
                  <a:pt x="3977864" y="3592264"/>
                </a:cubicBezTo>
                <a:cubicBezTo>
                  <a:pt x="3980481" y="3591325"/>
                  <a:pt x="3983096" y="3590788"/>
                  <a:pt x="3985780" y="3590319"/>
                </a:cubicBezTo>
                <a:cubicBezTo>
                  <a:pt x="3989134" y="3589715"/>
                  <a:pt x="3992554" y="3589313"/>
                  <a:pt x="3995908" y="3588977"/>
                </a:cubicBezTo>
                <a:cubicBezTo>
                  <a:pt x="4001341" y="3588508"/>
                  <a:pt x="4006775" y="3588306"/>
                  <a:pt x="4012208" y="3588239"/>
                </a:cubicBezTo>
                <a:cubicBezTo>
                  <a:pt x="4018983" y="3588105"/>
                  <a:pt x="4025825" y="3588105"/>
                  <a:pt x="4032667" y="3588172"/>
                </a:cubicBezTo>
                <a:close/>
                <a:moveTo>
                  <a:pt x="3227807" y="3587166"/>
                </a:moveTo>
                <a:lnTo>
                  <a:pt x="3263425" y="3657396"/>
                </a:lnTo>
                <a:lnTo>
                  <a:pt x="3192190" y="3657396"/>
                </a:lnTo>
                <a:close/>
                <a:moveTo>
                  <a:pt x="3340162" y="3572006"/>
                </a:moveTo>
                <a:cubicBezTo>
                  <a:pt x="3339759" y="3572006"/>
                  <a:pt x="3339290" y="3572073"/>
                  <a:pt x="3338887" y="3572274"/>
                </a:cubicBezTo>
                <a:cubicBezTo>
                  <a:pt x="3338015" y="3572610"/>
                  <a:pt x="3337412" y="3573213"/>
                  <a:pt x="3337076" y="3574085"/>
                </a:cubicBezTo>
                <a:cubicBezTo>
                  <a:pt x="3336875" y="3574488"/>
                  <a:pt x="3336808" y="3574957"/>
                  <a:pt x="3336808" y="3575360"/>
                </a:cubicBezTo>
                <a:lnTo>
                  <a:pt x="3336808" y="3586159"/>
                </a:lnTo>
                <a:cubicBezTo>
                  <a:pt x="3336808" y="3586562"/>
                  <a:pt x="3336875" y="3587031"/>
                  <a:pt x="3337076" y="3587434"/>
                </a:cubicBezTo>
                <a:cubicBezTo>
                  <a:pt x="3337412" y="3588306"/>
                  <a:pt x="3338015" y="3588909"/>
                  <a:pt x="3338887" y="3589245"/>
                </a:cubicBezTo>
                <a:cubicBezTo>
                  <a:pt x="3339290" y="3589446"/>
                  <a:pt x="3339759" y="3589513"/>
                  <a:pt x="3340162" y="3589513"/>
                </a:cubicBezTo>
                <a:lnTo>
                  <a:pt x="3399190" y="3589513"/>
                </a:lnTo>
                <a:lnTo>
                  <a:pt x="3399190" y="3702471"/>
                </a:lnTo>
                <a:cubicBezTo>
                  <a:pt x="3399190" y="3702874"/>
                  <a:pt x="3399257" y="3703343"/>
                  <a:pt x="3399458" y="3703746"/>
                </a:cubicBezTo>
                <a:cubicBezTo>
                  <a:pt x="3399793" y="3704618"/>
                  <a:pt x="3400397" y="3705222"/>
                  <a:pt x="3401269" y="3705557"/>
                </a:cubicBezTo>
                <a:cubicBezTo>
                  <a:pt x="3401672" y="3705758"/>
                  <a:pt x="3402141" y="3705825"/>
                  <a:pt x="3402544" y="3705825"/>
                </a:cubicBezTo>
                <a:lnTo>
                  <a:pt x="3412739" y="3705825"/>
                </a:lnTo>
                <a:cubicBezTo>
                  <a:pt x="3413142" y="3705825"/>
                  <a:pt x="3413611" y="3705758"/>
                  <a:pt x="3414014" y="3705557"/>
                </a:cubicBezTo>
                <a:cubicBezTo>
                  <a:pt x="3414886" y="3705222"/>
                  <a:pt x="3415490" y="3704618"/>
                  <a:pt x="3415825" y="3703746"/>
                </a:cubicBezTo>
                <a:cubicBezTo>
                  <a:pt x="3416026" y="3703343"/>
                  <a:pt x="3416093" y="3702874"/>
                  <a:pt x="3416093" y="3702471"/>
                </a:cubicBezTo>
                <a:lnTo>
                  <a:pt x="3416093" y="3589513"/>
                </a:lnTo>
                <a:lnTo>
                  <a:pt x="3475188" y="3589513"/>
                </a:lnTo>
                <a:cubicBezTo>
                  <a:pt x="3475591" y="3589513"/>
                  <a:pt x="3476060" y="3589446"/>
                  <a:pt x="3476463" y="3589245"/>
                </a:cubicBezTo>
                <a:cubicBezTo>
                  <a:pt x="3477335" y="3588909"/>
                  <a:pt x="3477938" y="3588306"/>
                  <a:pt x="3478274" y="3587434"/>
                </a:cubicBezTo>
                <a:cubicBezTo>
                  <a:pt x="3478475" y="3587031"/>
                  <a:pt x="3478542" y="3586562"/>
                  <a:pt x="3478542" y="3586159"/>
                </a:cubicBezTo>
                <a:lnTo>
                  <a:pt x="3478542" y="3575360"/>
                </a:lnTo>
                <a:cubicBezTo>
                  <a:pt x="3478542" y="3574890"/>
                  <a:pt x="3478475" y="3574488"/>
                  <a:pt x="3478274" y="3574085"/>
                </a:cubicBezTo>
                <a:cubicBezTo>
                  <a:pt x="3477938" y="3573213"/>
                  <a:pt x="3477335" y="3572610"/>
                  <a:pt x="3476463" y="3572274"/>
                </a:cubicBezTo>
                <a:cubicBezTo>
                  <a:pt x="3476060" y="3572073"/>
                  <a:pt x="3475591" y="3572006"/>
                  <a:pt x="3475188" y="3572006"/>
                </a:cubicBezTo>
                <a:close/>
                <a:moveTo>
                  <a:pt x="4186274" y="3571939"/>
                </a:moveTo>
                <a:cubicBezTo>
                  <a:pt x="4185804" y="3571939"/>
                  <a:pt x="4185402" y="3572006"/>
                  <a:pt x="4184999" y="3572207"/>
                </a:cubicBezTo>
                <a:cubicBezTo>
                  <a:pt x="4184127" y="3572543"/>
                  <a:pt x="4183524" y="3573146"/>
                  <a:pt x="4183188" y="3574018"/>
                </a:cubicBezTo>
                <a:cubicBezTo>
                  <a:pt x="4182987" y="3574421"/>
                  <a:pt x="4182920" y="3574890"/>
                  <a:pt x="4182920" y="3575293"/>
                </a:cubicBezTo>
                <a:lnTo>
                  <a:pt x="4182920" y="3702471"/>
                </a:lnTo>
                <a:cubicBezTo>
                  <a:pt x="4182920" y="3702874"/>
                  <a:pt x="4182987" y="3703344"/>
                  <a:pt x="4183188" y="3703746"/>
                </a:cubicBezTo>
                <a:cubicBezTo>
                  <a:pt x="4183524" y="3704618"/>
                  <a:pt x="4184127" y="3705222"/>
                  <a:pt x="4184999" y="3705557"/>
                </a:cubicBezTo>
                <a:cubicBezTo>
                  <a:pt x="4185402" y="3705758"/>
                  <a:pt x="4185871" y="3705825"/>
                  <a:pt x="4186274" y="3705825"/>
                </a:cubicBezTo>
                <a:lnTo>
                  <a:pt x="4196403" y="3705825"/>
                </a:lnTo>
                <a:cubicBezTo>
                  <a:pt x="4196805" y="3705825"/>
                  <a:pt x="4197275" y="3705758"/>
                  <a:pt x="4197677" y="3705557"/>
                </a:cubicBezTo>
                <a:cubicBezTo>
                  <a:pt x="4198549" y="3705222"/>
                  <a:pt x="4199153" y="3704618"/>
                  <a:pt x="4199488" y="3703746"/>
                </a:cubicBezTo>
                <a:cubicBezTo>
                  <a:pt x="4199689" y="3703344"/>
                  <a:pt x="4199756" y="3702874"/>
                  <a:pt x="4199756" y="3702471"/>
                </a:cubicBezTo>
                <a:lnTo>
                  <a:pt x="4199756" y="3586696"/>
                </a:lnTo>
                <a:lnTo>
                  <a:pt x="4205324" y="3586696"/>
                </a:lnTo>
                <a:lnTo>
                  <a:pt x="4304464" y="3704618"/>
                </a:lnTo>
                <a:cubicBezTo>
                  <a:pt x="4304598" y="3704819"/>
                  <a:pt x="4304799" y="3704953"/>
                  <a:pt x="4305001" y="3705155"/>
                </a:cubicBezTo>
                <a:cubicBezTo>
                  <a:pt x="4305403" y="3705490"/>
                  <a:pt x="4305805" y="3705691"/>
                  <a:pt x="4306342" y="3705758"/>
                </a:cubicBezTo>
                <a:cubicBezTo>
                  <a:pt x="4306610" y="3705825"/>
                  <a:pt x="4306812" y="3705825"/>
                  <a:pt x="4307080" y="3705825"/>
                </a:cubicBezTo>
                <a:lnTo>
                  <a:pt x="4324185" y="3705825"/>
                </a:lnTo>
                <a:cubicBezTo>
                  <a:pt x="4324587" y="3705825"/>
                  <a:pt x="4325057" y="3705758"/>
                  <a:pt x="4325459" y="3705557"/>
                </a:cubicBezTo>
                <a:cubicBezTo>
                  <a:pt x="4326331" y="3705222"/>
                  <a:pt x="4326935" y="3704618"/>
                  <a:pt x="4327270" y="3703746"/>
                </a:cubicBezTo>
                <a:cubicBezTo>
                  <a:pt x="4327471" y="3703344"/>
                  <a:pt x="4327538" y="3702874"/>
                  <a:pt x="4327538" y="3702471"/>
                </a:cubicBezTo>
                <a:lnTo>
                  <a:pt x="4327807" y="3575293"/>
                </a:lnTo>
                <a:cubicBezTo>
                  <a:pt x="4327807" y="3574823"/>
                  <a:pt x="4327740" y="3574421"/>
                  <a:pt x="4327538" y="3574018"/>
                </a:cubicBezTo>
                <a:cubicBezTo>
                  <a:pt x="4327203" y="3573146"/>
                  <a:pt x="4326599" y="3572543"/>
                  <a:pt x="4325727" y="3572207"/>
                </a:cubicBezTo>
                <a:cubicBezTo>
                  <a:pt x="4325325" y="3572006"/>
                  <a:pt x="4324855" y="3571939"/>
                  <a:pt x="4324453" y="3571939"/>
                </a:cubicBezTo>
                <a:lnTo>
                  <a:pt x="4314324" y="3571939"/>
                </a:lnTo>
                <a:cubicBezTo>
                  <a:pt x="4313922" y="3571939"/>
                  <a:pt x="4313452" y="3572006"/>
                  <a:pt x="4313050" y="3572207"/>
                </a:cubicBezTo>
                <a:cubicBezTo>
                  <a:pt x="4312178" y="3572543"/>
                  <a:pt x="4311574" y="3573146"/>
                  <a:pt x="4311239" y="3574018"/>
                </a:cubicBezTo>
                <a:cubicBezTo>
                  <a:pt x="4311037" y="3574421"/>
                  <a:pt x="4310970" y="3574890"/>
                  <a:pt x="4310970" y="3575293"/>
                </a:cubicBezTo>
                <a:lnTo>
                  <a:pt x="4310970" y="3686038"/>
                </a:lnTo>
                <a:lnTo>
                  <a:pt x="4216056" y="3573079"/>
                </a:lnTo>
                <a:cubicBezTo>
                  <a:pt x="4215922" y="3572878"/>
                  <a:pt x="4215721" y="3572744"/>
                  <a:pt x="4215520" y="3572610"/>
                </a:cubicBezTo>
                <a:cubicBezTo>
                  <a:pt x="4215117" y="3572274"/>
                  <a:pt x="4214715" y="3572073"/>
                  <a:pt x="4214178" y="3572006"/>
                </a:cubicBezTo>
                <a:cubicBezTo>
                  <a:pt x="4213910" y="3571939"/>
                  <a:pt x="4213708" y="3571939"/>
                  <a:pt x="4213440" y="3571939"/>
                </a:cubicBezTo>
                <a:close/>
                <a:moveTo>
                  <a:pt x="3784146" y="3571939"/>
                </a:moveTo>
                <a:cubicBezTo>
                  <a:pt x="3783743" y="3571939"/>
                  <a:pt x="3783341" y="3572006"/>
                  <a:pt x="3782872" y="3572207"/>
                </a:cubicBezTo>
                <a:cubicBezTo>
                  <a:pt x="3782000" y="3572543"/>
                  <a:pt x="3781396" y="3573146"/>
                  <a:pt x="3781060" y="3574018"/>
                </a:cubicBezTo>
                <a:cubicBezTo>
                  <a:pt x="3780859" y="3574421"/>
                  <a:pt x="3780792" y="3574890"/>
                  <a:pt x="3780792" y="3575293"/>
                </a:cubicBezTo>
                <a:lnTo>
                  <a:pt x="3780792" y="3702404"/>
                </a:lnTo>
                <a:cubicBezTo>
                  <a:pt x="3780792" y="3702807"/>
                  <a:pt x="3780859" y="3703276"/>
                  <a:pt x="3781060" y="3703679"/>
                </a:cubicBezTo>
                <a:cubicBezTo>
                  <a:pt x="3781396" y="3704551"/>
                  <a:pt x="3782000" y="3705155"/>
                  <a:pt x="3782872" y="3705490"/>
                </a:cubicBezTo>
                <a:cubicBezTo>
                  <a:pt x="3783274" y="3705691"/>
                  <a:pt x="3783743" y="3705758"/>
                  <a:pt x="3784146" y="3705758"/>
                </a:cubicBezTo>
                <a:lnTo>
                  <a:pt x="3889726" y="3705758"/>
                </a:lnTo>
                <a:cubicBezTo>
                  <a:pt x="3890128" y="3705758"/>
                  <a:pt x="3890598" y="3705691"/>
                  <a:pt x="3891000" y="3705490"/>
                </a:cubicBezTo>
                <a:cubicBezTo>
                  <a:pt x="3891872" y="3705155"/>
                  <a:pt x="3892476" y="3704551"/>
                  <a:pt x="3892811" y="3703679"/>
                </a:cubicBezTo>
                <a:cubicBezTo>
                  <a:pt x="3893012" y="3703276"/>
                  <a:pt x="3893079" y="3702807"/>
                  <a:pt x="3893079" y="3702404"/>
                </a:cubicBezTo>
                <a:lnTo>
                  <a:pt x="3893079" y="3691605"/>
                </a:lnTo>
                <a:cubicBezTo>
                  <a:pt x="3893079" y="3691202"/>
                  <a:pt x="3893012" y="3690733"/>
                  <a:pt x="3892811" y="3690330"/>
                </a:cubicBezTo>
                <a:cubicBezTo>
                  <a:pt x="3892476" y="3689459"/>
                  <a:pt x="3891872" y="3688855"/>
                  <a:pt x="3891000" y="3688519"/>
                </a:cubicBezTo>
                <a:cubicBezTo>
                  <a:pt x="3890598" y="3688318"/>
                  <a:pt x="3890128" y="3688251"/>
                  <a:pt x="3889726" y="3688251"/>
                </a:cubicBezTo>
                <a:lnTo>
                  <a:pt x="3797628" y="3688251"/>
                </a:lnTo>
                <a:lnTo>
                  <a:pt x="3797628" y="3575293"/>
                </a:lnTo>
                <a:cubicBezTo>
                  <a:pt x="3797628" y="3574890"/>
                  <a:pt x="3797561" y="3574421"/>
                  <a:pt x="3797360" y="3574018"/>
                </a:cubicBezTo>
                <a:cubicBezTo>
                  <a:pt x="3797025" y="3573146"/>
                  <a:pt x="3796421" y="3572543"/>
                  <a:pt x="3795549" y="3572207"/>
                </a:cubicBezTo>
                <a:cubicBezTo>
                  <a:pt x="3795147" y="3572006"/>
                  <a:pt x="3794677" y="3571939"/>
                  <a:pt x="3794275" y="3571939"/>
                </a:cubicBezTo>
                <a:close/>
                <a:moveTo>
                  <a:pt x="3556620" y="3571939"/>
                </a:moveTo>
                <a:cubicBezTo>
                  <a:pt x="3556217" y="3571939"/>
                  <a:pt x="3555748" y="3572006"/>
                  <a:pt x="3555345" y="3572207"/>
                </a:cubicBezTo>
                <a:cubicBezTo>
                  <a:pt x="3554473" y="3572543"/>
                  <a:pt x="3553870" y="3573146"/>
                  <a:pt x="3553534" y="3574018"/>
                </a:cubicBezTo>
                <a:cubicBezTo>
                  <a:pt x="3553333" y="3574421"/>
                  <a:pt x="3553266" y="3574890"/>
                  <a:pt x="3553266" y="3575293"/>
                </a:cubicBezTo>
                <a:lnTo>
                  <a:pt x="3553266" y="3702471"/>
                </a:lnTo>
                <a:cubicBezTo>
                  <a:pt x="3553266" y="3702874"/>
                  <a:pt x="3553333" y="3703344"/>
                  <a:pt x="3553534" y="3703746"/>
                </a:cubicBezTo>
                <a:cubicBezTo>
                  <a:pt x="3553870" y="3704618"/>
                  <a:pt x="3554473" y="3705222"/>
                  <a:pt x="3555345" y="3705557"/>
                </a:cubicBezTo>
                <a:cubicBezTo>
                  <a:pt x="3555748" y="3705758"/>
                  <a:pt x="3556217" y="3705825"/>
                  <a:pt x="3556620" y="3705825"/>
                </a:cubicBezTo>
                <a:lnTo>
                  <a:pt x="3566749" y="3705825"/>
                </a:lnTo>
                <a:cubicBezTo>
                  <a:pt x="3567151" y="3705825"/>
                  <a:pt x="3567620" y="3705758"/>
                  <a:pt x="3568023" y="3705557"/>
                </a:cubicBezTo>
                <a:cubicBezTo>
                  <a:pt x="3568895" y="3705222"/>
                  <a:pt x="3569499" y="3704618"/>
                  <a:pt x="3569834" y="3703746"/>
                </a:cubicBezTo>
                <a:cubicBezTo>
                  <a:pt x="3570035" y="3703344"/>
                  <a:pt x="3570102" y="3702874"/>
                  <a:pt x="3570102" y="3702471"/>
                </a:cubicBezTo>
                <a:lnTo>
                  <a:pt x="3570102" y="3645791"/>
                </a:lnTo>
                <a:lnTo>
                  <a:pt x="3680377" y="3645791"/>
                </a:lnTo>
                <a:lnTo>
                  <a:pt x="3680377" y="3702471"/>
                </a:lnTo>
                <a:cubicBezTo>
                  <a:pt x="3680377" y="3702874"/>
                  <a:pt x="3680444" y="3703344"/>
                  <a:pt x="3680646" y="3703746"/>
                </a:cubicBezTo>
                <a:cubicBezTo>
                  <a:pt x="3680981" y="3704618"/>
                  <a:pt x="3681585" y="3705222"/>
                  <a:pt x="3682457" y="3705557"/>
                </a:cubicBezTo>
                <a:cubicBezTo>
                  <a:pt x="3682926" y="3705758"/>
                  <a:pt x="3683329" y="3705825"/>
                  <a:pt x="3683731" y="3705825"/>
                </a:cubicBezTo>
                <a:lnTo>
                  <a:pt x="3693860" y="3705825"/>
                </a:lnTo>
                <a:cubicBezTo>
                  <a:pt x="3694262" y="3705825"/>
                  <a:pt x="3694732" y="3705758"/>
                  <a:pt x="3695134" y="3705557"/>
                </a:cubicBezTo>
                <a:cubicBezTo>
                  <a:pt x="3696006" y="3705222"/>
                  <a:pt x="3696610" y="3704618"/>
                  <a:pt x="3696945" y="3703746"/>
                </a:cubicBezTo>
                <a:cubicBezTo>
                  <a:pt x="3697147" y="3703344"/>
                  <a:pt x="3697214" y="3702874"/>
                  <a:pt x="3697214" y="3702471"/>
                </a:cubicBezTo>
                <a:lnTo>
                  <a:pt x="3697214" y="3575293"/>
                </a:lnTo>
                <a:cubicBezTo>
                  <a:pt x="3697214" y="3574890"/>
                  <a:pt x="3697147" y="3574421"/>
                  <a:pt x="3696945" y="3574018"/>
                </a:cubicBezTo>
                <a:cubicBezTo>
                  <a:pt x="3696610" y="3573146"/>
                  <a:pt x="3696006" y="3572543"/>
                  <a:pt x="3695134" y="3572207"/>
                </a:cubicBezTo>
                <a:cubicBezTo>
                  <a:pt x="3694732" y="3572006"/>
                  <a:pt x="3694262" y="3571939"/>
                  <a:pt x="3693860" y="3571939"/>
                </a:cubicBezTo>
                <a:lnTo>
                  <a:pt x="3683731" y="3571939"/>
                </a:lnTo>
                <a:cubicBezTo>
                  <a:pt x="3683329" y="3571939"/>
                  <a:pt x="3682859" y="3572006"/>
                  <a:pt x="3682457" y="3572207"/>
                </a:cubicBezTo>
                <a:cubicBezTo>
                  <a:pt x="3681585" y="3572543"/>
                  <a:pt x="3680981" y="3573146"/>
                  <a:pt x="3680646" y="3574018"/>
                </a:cubicBezTo>
                <a:cubicBezTo>
                  <a:pt x="3680444" y="3574421"/>
                  <a:pt x="3680377" y="3574890"/>
                  <a:pt x="3680377" y="3575293"/>
                </a:cubicBezTo>
                <a:lnTo>
                  <a:pt x="3680377" y="3628217"/>
                </a:lnTo>
                <a:lnTo>
                  <a:pt x="3570102" y="3628217"/>
                </a:lnTo>
                <a:lnTo>
                  <a:pt x="3570102" y="3575293"/>
                </a:lnTo>
                <a:cubicBezTo>
                  <a:pt x="3570102" y="3574890"/>
                  <a:pt x="3570035" y="3574421"/>
                  <a:pt x="3569834" y="3574018"/>
                </a:cubicBezTo>
                <a:cubicBezTo>
                  <a:pt x="3569499" y="3573146"/>
                  <a:pt x="3568895" y="3572543"/>
                  <a:pt x="3568023" y="3572207"/>
                </a:cubicBezTo>
                <a:cubicBezTo>
                  <a:pt x="3567620" y="3572006"/>
                  <a:pt x="3567151" y="3571939"/>
                  <a:pt x="3566749" y="3571939"/>
                </a:cubicBezTo>
                <a:close/>
                <a:moveTo>
                  <a:pt x="3218752" y="3571939"/>
                </a:moveTo>
                <a:cubicBezTo>
                  <a:pt x="3218417" y="3571939"/>
                  <a:pt x="3218148" y="3572006"/>
                  <a:pt x="3217813" y="3572073"/>
                </a:cubicBezTo>
                <a:cubicBezTo>
                  <a:pt x="3217209" y="3572207"/>
                  <a:pt x="3216740" y="3572543"/>
                  <a:pt x="3216270" y="3573012"/>
                </a:cubicBezTo>
                <a:cubicBezTo>
                  <a:pt x="3216069" y="3573213"/>
                  <a:pt x="3215868" y="3573482"/>
                  <a:pt x="3215734" y="3573750"/>
                </a:cubicBezTo>
                <a:lnTo>
                  <a:pt x="3150199" y="3702874"/>
                </a:lnTo>
                <a:cubicBezTo>
                  <a:pt x="3150065" y="3703142"/>
                  <a:pt x="3149998" y="3703478"/>
                  <a:pt x="3149998" y="3703880"/>
                </a:cubicBezTo>
                <a:cubicBezTo>
                  <a:pt x="3149998" y="3704618"/>
                  <a:pt x="3150333" y="3705222"/>
                  <a:pt x="3151004" y="3705557"/>
                </a:cubicBezTo>
                <a:cubicBezTo>
                  <a:pt x="3151340" y="3705758"/>
                  <a:pt x="3151675" y="3705825"/>
                  <a:pt x="3152010" y="3705825"/>
                </a:cubicBezTo>
                <a:lnTo>
                  <a:pt x="3167639" y="3705825"/>
                </a:lnTo>
                <a:lnTo>
                  <a:pt x="3183604" y="3674299"/>
                </a:lnTo>
                <a:lnTo>
                  <a:pt x="3272011" y="3674299"/>
                </a:lnTo>
                <a:lnTo>
                  <a:pt x="3287976" y="3705825"/>
                </a:lnTo>
                <a:lnTo>
                  <a:pt x="3303605" y="3705825"/>
                </a:lnTo>
                <a:cubicBezTo>
                  <a:pt x="3303940" y="3705825"/>
                  <a:pt x="3304276" y="3705758"/>
                  <a:pt x="3304611" y="3705557"/>
                </a:cubicBezTo>
                <a:cubicBezTo>
                  <a:pt x="3305215" y="3705155"/>
                  <a:pt x="3305550" y="3704618"/>
                  <a:pt x="3305617" y="3703880"/>
                </a:cubicBezTo>
                <a:cubicBezTo>
                  <a:pt x="3305617" y="3703478"/>
                  <a:pt x="3305550" y="3703142"/>
                  <a:pt x="3305416" y="3702874"/>
                </a:cubicBezTo>
                <a:lnTo>
                  <a:pt x="3240016" y="3573750"/>
                </a:lnTo>
                <a:cubicBezTo>
                  <a:pt x="3239881" y="3573482"/>
                  <a:pt x="3239680" y="3573281"/>
                  <a:pt x="3239479" y="3573012"/>
                </a:cubicBezTo>
                <a:cubicBezTo>
                  <a:pt x="3239077" y="3572543"/>
                  <a:pt x="3238540" y="3572207"/>
                  <a:pt x="3237936" y="3572073"/>
                </a:cubicBezTo>
                <a:cubicBezTo>
                  <a:pt x="3237601" y="3572006"/>
                  <a:pt x="3237332" y="3571939"/>
                  <a:pt x="3236997" y="3571939"/>
                </a:cubicBezTo>
                <a:close/>
                <a:moveTo>
                  <a:pt x="2930523" y="3571939"/>
                </a:moveTo>
                <a:cubicBezTo>
                  <a:pt x="2930120" y="3571939"/>
                  <a:pt x="2929651" y="3572006"/>
                  <a:pt x="2929248" y="3572207"/>
                </a:cubicBezTo>
                <a:cubicBezTo>
                  <a:pt x="2928376" y="3572543"/>
                  <a:pt x="2927772" y="3573146"/>
                  <a:pt x="2927436" y="3574018"/>
                </a:cubicBezTo>
                <a:cubicBezTo>
                  <a:pt x="2927236" y="3574421"/>
                  <a:pt x="2927169" y="3574823"/>
                  <a:pt x="2927169" y="3575293"/>
                </a:cubicBezTo>
                <a:lnTo>
                  <a:pt x="2927169" y="3702539"/>
                </a:lnTo>
                <a:cubicBezTo>
                  <a:pt x="2927169" y="3702941"/>
                  <a:pt x="2927236" y="3703411"/>
                  <a:pt x="2927436" y="3703813"/>
                </a:cubicBezTo>
                <a:cubicBezTo>
                  <a:pt x="2927772" y="3704685"/>
                  <a:pt x="2928376" y="3705289"/>
                  <a:pt x="2929248" y="3705624"/>
                </a:cubicBezTo>
                <a:cubicBezTo>
                  <a:pt x="2929651" y="3705825"/>
                  <a:pt x="2930120" y="3705892"/>
                  <a:pt x="2930523" y="3705892"/>
                </a:cubicBezTo>
                <a:lnTo>
                  <a:pt x="3036303" y="3705892"/>
                </a:lnTo>
                <a:cubicBezTo>
                  <a:pt x="3044553" y="3705892"/>
                  <a:pt x="3053005" y="3703142"/>
                  <a:pt x="3059780" y="3698179"/>
                </a:cubicBezTo>
                <a:cubicBezTo>
                  <a:pt x="3066554" y="3693215"/>
                  <a:pt x="3071652" y="3686038"/>
                  <a:pt x="3074134" y="3678055"/>
                </a:cubicBezTo>
                <a:cubicBezTo>
                  <a:pt x="3076616" y="3670073"/>
                  <a:pt x="3076549" y="3661219"/>
                  <a:pt x="3073799" y="3653304"/>
                </a:cubicBezTo>
                <a:cubicBezTo>
                  <a:pt x="3071049" y="3645389"/>
                  <a:pt x="3065682" y="3638278"/>
                  <a:pt x="3058908" y="3633583"/>
                </a:cubicBezTo>
                <a:cubicBezTo>
                  <a:pt x="3063737" y="3628485"/>
                  <a:pt x="3067091" y="3621845"/>
                  <a:pt x="3068365" y="3614868"/>
                </a:cubicBezTo>
                <a:cubicBezTo>
                  <a:pt x="3069573" y="3607892"/>
                  <a:pt x="3068768" y="3600581"/>
                  <a:pt x="3065951" y="3594075"/>
                </a:cubicBezTo>
                <a:cubicBezTo>
                  <a:pt x="3063133" y="3587568"/>
                  <a:pt x="3058438" y="3581866"/>
                  <a:pt x="3052468" y="3577976"/>
                </a:cubicBezTo>
                <a:cubicBezTo>
                  <a:pt x="3046565" y="3574085"/>
                  <a:pt x="3039388" y="3571939"/>
                  <a:pt x="3032412" y="3571939"/>
                </a:cubicBezTo>
                <a:close/>
                <a:moveTo>
                  <a:pt x="2703400" y="3571872"/>
                </a:moveTo>
                <a:cubicBezTo>
                  <a:pt x="2702997" y="3571872"/>
                  <a:pt x="2702595" y="3572006"/>
                  <a:pt x="2702259" y="3572207"/>
                </a:cubicBezTo>
                <a:cubicBezTo>
                  <a:pt x="2701924" y="3572409"/>
                  <a:pt x="2701656" y="3572744"/>
                  <a:pt x="2701522" y="3573146"/>
                </a:cubicBezTo>
                <a:cubicBezTo>
                  <a:pt x="2701387" y="3573482"/>
                  <a:pt x="2701320" y="3573951"/>
                  <a:pt x="2701387" y="3574287"/>
                </a:cubicBezTo>
                <a:cubicBezTo>
                  <a:pt x="2701454" y="3574689"/>
                  <a:pt x="2701656" y="3575025"/>
                  <a:pt x="2701924" y="3575293"/>
                </a:cubicBezTo>
                <a:lnTo>
                  <a:pt x="2768062" y="3642907"/>
                </a:lnTo>
                <a:lnTo>
                  <a:pt x="2768062" y="3702337"/>
                </a:lnTo>
                <a:cubicBezTo>
                  <a:pt x="2768062" y="3702740"/>
                  <a:pt x="2768129" y="3703209"/>
                  <a:pt x="2768330" y="3703612"/>
                </a:cubicBezTo>
                <a:cubicBezTo>
                  <a:pt x="2768666" y="3704484"/>
                  <a:pt x="2769269" y="3705088"/>
                  <a:pt x="2770141" y="3705423"/>
                </a:cubicBezTo>
                <a:cubicBezTo>
                  <a:pt x="2770544" y="3705624"/>
                  <a:pt x="2771014" y="3705691"/>
                  <a:pt x="2771416" y="3705691"/>
                </a:cubicBezTo>
                <a:lnTo>
                  <a:pt x="2782417" y="3705691"/>
                </a:lnTo>
                <a:cubicBezTo>
                  <a:pt x="2782819" y="3705691"/>
                  <a:pt x="2783289" y="3705624"/>
                  <a:pt x="2783691" y="3705423"/>
                </a:cubicBezTo>
                <a:cubicBezTo>
                  <a:pt x="2784563" y="3705088"/>
                  <a:pt x="2785167" y="3704484"/>
                  <a:pt x="2785502" y="3703612"/>
                </a:cubicBezTo>
                <a:cubicBezTo>
                  <a:pt x="2785703" y="3703209"/>
                  <a:pt x="2785770" y="3702740"/>
                  <a:pt x="2785770" y="3702337"/>
                </a:cubicBezTo>
                <a:lnTo>
                  <a:pt x="2785770" y="3642907"/>
                </a:lnTo>
                <a:lnTo>
                  <a:pt x="2851909" y="3575293"/>
                </a:lnTo>
                <a:cubicBezTo>
                  <a:pt x="2852177" y="3575025"/>
                  <a:pt x="2852378" y="3574622"/>
                  <a:pt x="2852444" y="3574287"/>
                </a:cubicBezTo>
                <a:cubicBezTo>
                  <a:pt x="2852512" y="3573884"/>
                  <a:pt x="2852444" y="3573482"/>
                  <a:pt x="2852311" y="3573146"/>
                </a:cubicBezTo>
                <a:cubicBezTo>
                  <a:pt x="2852177" y="3572811"/>
                  <a:pt x="2851909" y="3572476"/>
                  <a:pt x="2851573" y="3572207"/>
                </a:cubicBezTo>
                <a:cubicBezTo>
                  <a:pt x="2851237" y="3572006"/>
                  <a:pt x="2850834" y="3571872"/>
                  <a:pt x="2850432" y="3571872"/>
                </a:cubicBezTo>
                <a:lnTo>
                  <a:pt x="2832054" y="3571872"/>
                </a:lnTo>
                <a:cubicBezTo>
                  <a:pt x="2831852" y="3571872"/>
                  <a:pt x="2831584" y="3571872"/>
                  <a:pt x="2831383" y="3571939"/>
                </a:cubicBezTo>
                <a:cubicBezTo>
                  <a:pt x="2830913" y="3572006"/>
                  <a:pt x="2830511" y="3572207"/>
                  <a:pt x="2830176" y="3572476"/>
                </a:cubicBezTo>
                <a:cubicBezTo>
                  <a:pt x="2829974" y="3572610"/>
                  <a:pt x="2829840" y="3572744"/>
                  <a:pt x="2829639" y="3572945"/>
                </a:cubicBezTo>
                <a:lnTo>
                  <a:pt x="2776782" y="3626942"/>
                </a:lnTo>
                <a:lnTo>
                  <a:pt x="2723925" y="3572945"/>
                </a:lnTo>
                <a:cubicBezTo>
                  <a:pt x="2723791" y="3572811"/>
                  <a:pt x="2723590" y="3572677"/>
                  <a:pt x="2723389" y="3572476"/>
                </a:cubicBezTo>
                <a:cubicBezTo>
                  <a:pt x="2722986" y="3572207"/>
                  <a:pt x="2722584" y="3572073"/>
                  <a:pt x="2722181" y="3571939"/>
                </a:cubicBezTo>
                <a:cubicBezTo>
                  <a:pt x="2721980" y="3571872"/>
                  <a:pt x="2721712" y="3571872"/>
                  <a:pt x="2721511" y="3571872"/>
                </a:cubicBezTo>
                <a:close/>
                <a:moveTo>
                  <a:pt x="4011537" y="3571403"/>
                </a:moveTo>
                <a:cubicBezTo>
                  <a:pt x="4002683" y="3571604"/>
                  <a:pt x="3992756" y="3571940"/>
                  <a:pt x="3982962" y="3573684"/>
                </a:cubicBezTo>
                <a:cubicBezTo>
                  <a:pt x="3973169" y="3575428"/>
                  <a:pt x="3963376" y="3578580"/>
                  <a:pt x="3957406" y="3586898"/>
                </a:cubicBezTo>
                <a:cubicBezTo>
                  <a:pt x="3951436" y="3595282"/>
                  <a:pt x="3949155" y="3608899"/>
                  <a:pt x="3948082" y="3621174"/>
                </a:cubicBezTo>
                <a:cubicBezTo>
                  <a:pt x="3946942" y="3633449"/>
                  <a:pt x="3946942" y="3644249"/>
                  <a:pt x="3948082" y="3656524"/>
                </a:cubicBezTo>
                <a:cubicBezTo>
                  <a:pt x="3949223" y="3668799"/>
                  <a:pt x="3951436" y="3682416"/>
                  <a:pt x="3957406" y="3690801"/>
                </a:cubicBezTo>
                <a:cubicBezTo>
                  <a:pt x="3963376" y="3699185"/>
                  <a:pt x="3973169" y="3702271"/>
                  <a:pt x="3982962" y="3704015"/>
                </a:cubicBezTo>
                <a:cubicBezTo>
                  <a:pt x="3992756" y="3705759"/>
                  <a:pt x="4002683" y="3706161"/>
                  <a:pt x="4011537" y="3706295"/>
                </a:cubicBezTo>
                <a:cubicBezTo>
                  <a:pt x="4020391" y="3706497"/>
                  <a:pt x="4028172" y="3706497"/>
                  <a:pt x="4037094" y="3706295"/>
                </a:cubicBezTo>
                <a:cubicBezTo>
                  <a:pt x="4045948" y="3706094"/>
                  <a:pt x="4055808" y="3705759"/>
                  <a:pt x="4065668" y="3704015"/>
                </a:cubicBezTo>
                <a:cubicBezTo>
                  <a:pt x="4075462" y="3702271"/>
                  <a:pt x="4085255" y="3699118"/>
                  <a:pt x="4091225" y="3690801"/>
                </a:cubicBezTo>
                <a:cubicBezTo>
                  <a:pt x="4097195" y="3682416"/>
                  <a:pt x="4099475" y="3668799"/>
                  <a:pt x="4100616" y="3656524"/>
                </a:cubicBezTo>
                <a:cubicBezTo>
                  <a:pt x="4101689" y="3644316"/>
                  <a:pt x="4101689" y="3633449"/>
                  <a:pt x="4100616" y="3621174"/>
                </a:cubicBezTo>
                <a:cubicBezTo>
                  <a:pt x="4099475" y="3608966"/>
                  <a:pt x="4097262" y="3595282"/>
                  <a:pt x="4091225" y="3586898"/>
                </a:cubicBezTo>
                <a:cubicBezTo>
                  <a:pt x="4085255" y="3578513"/>
                  <a:pt x="4075462" y="3575428"/>
                  <a:pt x="4065668" y="3573684"/>
                </a:cubicBezTo>
                <a:cubicBezTo>
                  <a:pt x="4055875" y="3571940"/>
                  <a:pt x="4045948" y="3571537"/>
                  <a:pt x="4037094" y="3571403"/>
                </a:cubicBezTo>
                <a:cubicBezTo>
                  <a:pt x="4028239" y="3571202"/>
                  <a:pt x="4020391" y="3571202"/>
                  <a:pt x="4011537" y="3571403"/>
                </a:cubicBezTo>
                <a:close/>
                <a:moveTo>
                  <a:pt x="2532823" y="3571067"/>
                </a:moveTo>
                <a:cubicBezTo>
                  <a:pt x="2501631" y="3571067"/>
                  <a:pt x="2478019" y="3579988"/>
                  <a:pt x="2478019" y="3622314"/>
                </a:cubicBezTo>
                <a:lnTo>
                  <a:pt x="2478019" y="3654981"/>
                </a:lnTo>
                <a:cubicBezTo>
                  <a:pt x="2478019" y="3697307"/>
                  <a:pt x="2501631" y="3706228"/>
                  <a:pt x="2532823" y="3706228"/>
                </a:cubicBezTo>
                <a:lnTo>
                  <a:pt x="2585679" y="3706228"/>
                </a:lnTo>
                <a:cubicBezTo>
                  <a:pt x="2615528" y="3705825"/>
                  <a:pt x="2631023" y="3692678"/>
                  <a:pt x="2631426" y="3668732"/>
                </a:cubicBezTo>
                <a:cubicBezTo>
                  <a:pt x="2631426" y="3668329"/>
                  <a:pt x="2631358" y="3667860"/>
                  <a:pt x="2631157" y="3667457"/>
                </a:cubicBezTo>
                <a:cubicBezTo>
                  <a:pt x="2630822" y="3666585"/>
                  <a:pt x="2630218" y="3665981"/>
                  <a:pt x="2629346" y="3665579"/>
                </a:cubicBezTo>
                <a:cubicBezTo>
                  <a:pt x="2628877" y="3665378"/>
                  <a:pt x="2628474" y="3665311"/>
                  <a:pt x="2628005" y="3665311"/>
                </a:cubicBezTo>
                <a:lnTo>
                  <a:pt x="2617876" y="3665311"/>
                </a:lnTo>
                <a:cubicBezTo>
                  <a:pt x="2617474" y="3665311"/>
                  <a:pt x="2617004" y="3665378"/>
                  <a:pt x="2616602" y="3665579"/>
                </a:cubicBezTo>
                <a:cubicBezTo>
                  <a:pt x="2615729" y="3665914"/>
                  <a:pt x="2615125" y="3666518"/>
                  <a:pt x="2614790" y="3667390"/>
                </a:cubicBezTo>
                <a:cubicBezTo>
                  <a:pt x="2614589" y="3667792"/>
                  <a:pt x="2614522" y="3668262"/>
                  <a:pt x="2614522" y="3668665"/>
                </a:cubicBezTo>
                <a:cubicBezTo>
                  <a:pt x="2614454" y="3670476"/>
                  <a:pt x="2614321" y="3672153"/>
                  <a:pt x="2614053" y="3673561"/>
                </a:cubicBezTo>
                <a:cubicBezTo>
                  <a:pt x="2613784" y="3675171"/>
                  <a:pt x="2613382" y="3676580"/>
                  <a:pt x="2612912" y="3677787"/>
                </a:cubicBezTo>
                <a:cubicBezTo>
                  <a:pt x="2612443" y="3678994"/>
                  <a:pt x="2611906" y="3679934"/>
                  <a:pt x="2611235" y="3680806"/>
                </a:cubicBezTo>
                <a:cubicBezTo>
                  <a:pt x="2610632" y="3681677"/>
                  <a:pt x="2609894" y="3682415"/>
                  <a:pt x="2609022" y="3683220"/>
                </a:cubicBezTo>
                <a:cubicBezTo>
                  <a:pt x="2608150" y="3683958"/>
                  <a:pt x="2607076" y="3684696"/>
                  <a:pt x="2605735" y="3685367"/>
                </a:cubicBezTo>
                <a:cubicBezTo>
                  <a:pt x="2604393" y="3686038"/>
                  <a:pt x="2602785" y="3686708"/>
                  <a:pt x="2600905" y="3687245"/>
                </a:cubicBezTo>
                <a:cubicBezTo>
                  <a:pt x="2597082" y="3688385"/>
                  <a:pt x="2591984" y="3689056"/>
                  <a:pt x="2585679" y="3689056"/>
                </a:cubicBezTo>
                <a:lnTo>
                  <a:pt x="2532823" y="3689056"/>
                </a:lnTo>
                <a:cubicBezTo>
                  <a:pt x="2529334" y="3689056"/>
                  <a:pt x="2526047" y="3688922"/>
                  <a:pt x="2523029" y="3688654"/>
                </a:cubicBezTo>
                <a:cubicBezTo>
                  <a:pt x="2520010" y="3688385"/>
                  <a:pt x="2517261" y="3687983"/>
                  <a:pt x="2514845" y="3687446"/>
                </a:cubicBezTo>
                <a:cubicBezTo>
                  <a:pt x="2512431" y="3686910"/>
                  <a:pt x="2510351" y="3686239"/>
                  <a:pt x="2508540" y="3685434"/>
                </a:cubicBezTo>
                <a:cubicBezTo>
                  <a:pt x="2506729" y="3684629"/>
                  <a:pt x="2505320" y="3683824"/>
                  <a:pt x="2504047" y="3682818"/>
                </a:cubicBezTo>
                <a:cubicBezTo>
                  <a:pt x="2502772" y="3681879"/>
                  <a:pt x="2501698" y="3680806"/>
                  <a:pt x="2500692" y="3679464"/>
                </a:cubicBezTo>
                <a:cubicBezTo>
                  <a:pt x="2499686" y="3678122"/>
                  <a:pt x="2498747" y="3676513"/>
                  <a:pt x="2497942" y="3674366"/>
                </a:cubicBezTo>
                <a:cubicBezTo>
                  <a:pt x="2497070" y="3672220"/>
                  <a:pt x="2496332" y="3669604"/>
                  <a:pt x="2495796" y="3666384"/>
                </a:cubicBezTo>
                <a:cubicBezTo>
                  <a:pt x="2495259" y="3663164"/>
                  <a:pt x="2494923" y="3659274"/>
                  <a:pt x="2494923" y="3654780"/>
                </a:cubicBezTo>
                <a:lnTo>
                  <a:pt x="2494923" y="3622113"/>
                </a:lnTo>
                <a:cubicBezTo>
                  <a:pt x="2494923" y="3617619"/>
                  <a:pt x="2495259" y="3613728"/>
                  <a:pt x="2495796" y="3610508"/>
                </a:cubicBezTo>
                <a:cubicBezTo>
                  <a:pt x="2496332" y="3607289"/>
                  <a:pt x="2497070" y="3604606"/>
                  <a:pt x="2497942" y="3602526"/>
                </a:cubicBezTo>
                <a:cubicBezTo>
                  <a:pt x="2498815" y="3600380"/>
                  <a:pt x="2499686" y="3598770"/>
                  <a:pt x="2500692" y="3597428"/>
                </a:cubicBezTo>
                <a:cubicBezTo>
                  <a:pt x="2501698" y="3596087"/>
                  <a:pt x="2502772" y="3595014"/>
                  <a:pt x="2504047" y="3594075"/>
                </a:cubicBezTo>
                <a:cubicBezTo>
                  <a:pt x="2505320" y="3593135"/>
                  <a:pt x="2506796" y="3592263"/>
                  <a:pt x="2508540" y="3591459"/>
                </a:cubicBezTo>
                <a:cubicBezTo>
                  <a:pt x="2510351" y="3590654"/>
                  <a:pt x="2512431" y="3589983"/>
                  <a:pt x="2514845" y="3589446"/>
                </a:cubicBezTo>
                <a:cubicBezTo>
                  <a:pt x="2517261" y="3588910"/>
                  <a:pt x="2520010" y="3588507"/>
                  <a:pt x="2523029" y="3588239"/>
                </a:cubicBezTo>
                <a:cubicBezTo>
                  <a:pt x="2526047" y="3587970"/>
                  <a:pt x="2529334" y="3587836"/>
                  <a:pt x="2532823" y="3587836"/>
                </a:cubicBezTo>
                <a:lnTo>
                  <a:pt x="2585679" y="3587836"/>
                </a:lnTo>
                <a:cubicBezTo>
                  <a:pt x="2591984" y="3587836"/>
                  <a:pt x="2597082" y="3588574"/>
                  <a:pt x="2600905" y="3589647"/>
                </a:cubicBezTo>
                <a:cubicBezTo>
                  <a:pt x="2602851" y="3590184"/>
                  <a:pt x="2604393" y="3590855"/>
                  <a:pt x="2605735" y="3591526"/>
                </a:cubicBezTo>
                <a:cubicBezTo>
                  <a:pt x="2607076" y="3592196"/>
                  <a:pt x="2608150" y="3592934"/>
                  <a:pt x="2609022" y="3593672"/>
                </a:cubicBezTo>
                <a:cubicBezTo>
                  <a:pt x="2609894" y="3594410"/>
                  <a:pt x="2610632" y="3595215"/>
                  <a:pt x="2611235" y="3596087"/>
                </a:cubicBezTo>
                <a:cubicBezTo>
                  <a:pt x="2611839" y="3596959"/>
                  <a:pt x="2612375" y="3597898"/>
                  <a:pt x="2612912" y="3599105"/>
                </a:cubicBezTo>
                <a:cubicBezTo>
                  <a:pt x="2613382" y="3600246"/>
                  <a:pt x="2613784" y="3601654"/>
                  <a:pt x="2614053" y="3603331"/>
                </a:cubicBezTo>
                <a:cubicBezTo>
                  <a:pt x="2614321" y="3604740"/>
                  <a:pt x="2614454" y="3606417"/>
                  <a:pt x="2614522" y="3608228"/>
                </a:cubicBezTo>
                <a:cubicBezTo>
                  <a:pt x="2614522" y="3608630"/>
                  <a:pt x="2614656" y="3609100"/>
                  <a:pt x="2614790" y="3609502"/>
                </a:cubicBezTo>
                <a:cubicBezTo>
                  <a:pt x="2615125" y="3610374"/>
                  <a:pt x="2615797" y="3610911"/>
                  <a:pt x="2616602" y="3611313"/>
                </a:cubicBezTo>
                <a:cubicBezTo>
                  <a:pt x="2617004" y="3611515"/>
                  <a:pt x="2617474" y="3611582"/>
                  <a:pt x="2617876" y="3611582"/>
                </a:cubicBezTo>
                <a:lnTo>
                  <a:pt x="2628005" y="3611582"/>
                </a:lnTo>
                <a:cubicBezTo>
                  <a:pt x="2628474" y="3611582"/>
                  <a:pt x="2628877" y="3611515"/>
                  <a:pt x="2629346" y="3611313"/>
                </a:cubicBezTo>
                <a:cubicBezTo>
                  <a:pt x="2630218" y="3610978"/>
                  <a:pt x="2630822" y="3610307"/>
                  <a:pt x="2631157" y="3609435"/>
                </a:cubicBezTo>
                <a:cubicBezTo>
                  <a:pt x="2631358" y="3609033"/>
                  <a:pt x="2631426" y="3608563"/>
                  <a:pt x="2631426" y="3608161"/>
                </a:cubicBezTo>
                <a:cubicBezTo>
                  <a:pt x="2631023" y="3584214"/>
                  <a:pt x="2615528" y="3571067"/>
                  <a:pt x="2585679" y="3571067"/>
                </a:cubicBezTo>
                <a:close/>
                <a:moveTo>
                  <a:pt x="2210381" y="3517003"/>
                </a:moveTo>
                <a:lnTo>
                  <a:pt x="2210381" y="3702136"/>
                </a:lnTo>
                <a:lnTo>
                  <a:pt x="2395448" y="3702136"/>
                </a:lnTo>
                <a:close/>
                <a:moveTo>
                  <a:pt x="1791218" y="3378422"/>
                </a:moveTo>
                <a:lnTo>
                  <a:pt x="1791218" y="3506673"/>
                </a:lnTo>
                <a:lnTo>
                  <a:pt x="1919402" y="3506673"/>
                </a:lnTo>
                <a:close/>
                <a:moveTo>
                  <a:pt x="2069050" y="3375940"/>
                </a:moveTo>
                <a:lnTo>
                  <a:pt x="1938048" y="3506941"/>
                </a:lnTo>
                <a:lnTo>
                  <a:pt x="2199984" y="3506941"/>
                </a:lnTo>
                <a:close/>
                <a:moveTo>
                  <a:pt x="2414296" y="3301552"/>
                </a:moveTo>
                <a:lnTo>
                  <a:pt x="2414296" y="3486684"/>
                </a:lnTo>
                <a:lnTo>
                  <a:pt x="2599430" y="3486684"/>
                </a:lnTo>
                <a:close/>
                <a:moveTo>
                  <a:pt x="2062007" y="3152170"/>
                </a:moveTo>
                <a:lnTo>
                  <a:pt x="2395380" y="3485543"/>
                </a:lnTo>
                <a:lnTo>
                  <a:pt x="2395380" y="3152170"/>
                </a:lnTo>
                <a:close/>
                <a:moveTo>
                  <a:pt x="2597619" y="2952750"/>
                </a:moveTo>
                <a:lnTo>
                  <a:pt x="2412486" y="3137951"/>
                </a:lnTo>
                <a:lnTo>
                  <a:pt x="2597619" y="3137951"/>
                </a:lnTo>
                <a:close/>
                <a:moveTo>
                  <a:pt x="0" y="0"/>
                </a:moveTo>
                <a:lnTo>
                  <a:pt x="6095998" y="0"/>
                </a:lnTo>
                <a:lnTo>
                  <a:pt x="6095998" y="3041646"/>
                </a:lnTo>
                <a:lnTo>
                  <a:pt x="6095997" y="3041646"/>
                </a:lnTo>
                <a:cubicBezTo>
                  <a:pt x="5882070" y="3041646"/>
                  <a:pt x="5708647" y="3215069"/>
                  <a:pt x="5708647" y="3428996"/>
                </a:cubicBezTo>
                <a:cubicBezTo>
                  <a:pt x="5708647" y="3642923"/>
                  <a:pt x="5882070" y="3816346"/>
                  <a:pt x="6095997" y="3816346"/>
                </a:cubicBezTo>
                <a:lnTo>
                  <a:pt x="6095998" y="3816346"/>
                </a:lnTo>
                <a:lnTo>
                  <a:pt x="6095998" y="6857997"/>
                </a:lnTo>
                <a:lnTo>
                  <a:pt x="0" y="6857997"/>
                </a:lnTo>
                <a:close/>
              </a:path>
            </a:pathLst>
          </a:custGeom>
        </p:spPr>
        <p:txBody>
          <a:bodyPr wrap="square" bIns="648000" anchor="ctr">
            <a:noAutofit/>
          </a:bodyP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2" name="Freeform: Shape 41">
            <a:extLst>
              <a:ext uri="{FF2B5EF4-FFF2-40B4-BE49-F238E27FC236}">
                <a16:creationId xmlns:a16="http://schemas.microsoft.com/office/drawing/2014/main" id="{30DDDF34-FE34-4C76-8038-B9BD7C382305}"/>
              </a:ext>
            </a:extLst>
          </p:cNvPr>
          <p:cNvSpPr/>
          <p:nvPr userDrawn="1"/>
        </p:nvSpPr>
        <p:spPr>
          <a:xfrm>
            <a:off x="3137192" y="2678956"/>
            <a:ext cx="108665" cy="100415"/>
          </a:xfrm>
          <a:custGeom>
            <a:avLst/>
            <a:gdLst>
              <a:gd name="connsiteX0" fmla="*/ 121544 w 144886"/>
              <a:gd name="connsiteY0" fmla="*/ 132679 h 133886"/>
              <a:gd name="connsiteX1" fmla="*/ 122081 w 144886"/>
              <a:gd name="connsiteY1" fmla="*/ 133216 h 133886"/>
              <a:gd name="connsiteX2" fmla="*/ 123422 w 144886"/>
              <a:gd name="connsiteY2" fmla="*/ 133819 h 133886"/>
              <a:gd name="connsiteX3" fmla="*/ 124160 w 144886"/>
              <a:gd name="connsiteY3" fmla="*/ 133886 h 133886"/>
              <a:gd name="connsiteX4" fmla="*/ 141265 w 144886"/>
              <a:gd name="connsiteY4" fmla="*/ 133886 h 133886"/>
              <a:gd name="connsiteX5" fmla="*/ 142539 w 144886"/>
              <a:gd name="connsiteY5" fmla="*/ 133618 h 133886"/>
              <a:gd name="connsiteX6" fmla="*/ 144350 w 144886"/>
              <a:gd name="connsiteY6" fmla="*/ 131807 h 133886"/>
              <a:gd name="connsiteX7" fmla="*/ 144618 w 144886"/>
              <a:gd name="connsiteY7" fmla="*/ 130532 h 133886"/>
              <a:gd name="connsiteX8" fmla="*/ 144887 w 144886"/>
              <a:gd name="connsiteY8" fmla="*/ 3354 h 133886"/>
              <a:gd name="connsiteX9" fmla="*/ 144618 w 144886"/>
              <a:gd name="connsiteY9" fmla="*/ 2079 h 133886"/>
              <a:gd name="connsiteX10" fmla="*/ 142807 w 144886"/>
              <a:gd name="connsiteY10" fmla="*/ 268 h 133886"/>
              <a:gd name="connsiteX11" fmla="*/ 141533 w 144886"/>
              <a:gd name="connsiteY11" fmla="*/ 0 h 133886"/>
              <a:gd name="connsiteX12" fmla="*/ 131404 w 144886"/>
              <a:gd name="connsiteY12" fmla="*/ 0 h 133886"/>
              <a:gd name="connsiteX13" fmla="*/ 130130 w 144886"/>
              <a:gd name="connsiteY13" fmla="*/ 268 h 133886"/>
              <a:gd name="connsiteX14" fmla="*/ 128319 w 144886"/>
              <a:gd name="connsiteY14" fmla="*/ 2079 h 133886"/>
              <a:gd name="connsiteX15" fmla="*/ 128050 w 144886"/>
              <a:gd name="connsiteY15" fmla="*/ 3354 h 133886"/>
              <a:gd name="connsiteX16" fmla="*/ 128050 w 144886"/>
              <a:gd name="connsiteY16" fmla="*/ 114099 h 133886"/>
              <a:gd name="connsiteX17" fmla="*/ 33136 w 144886"/>
              <a:gd name="connsiteY17" fmla="*/ 1140 h 133886"/>
              <a:gd name="connsiteX18" fmla="*/ 32600 w 144886"/>
              <a:gd name="connsiteY18" fmla="*/ 671 h 133886"/>
              <a:gd name="connsiteX19" fmla="*/ 31258 w 144886"/>
              <a:gd name="connsiteY19" fmla="*/ 67 h 133886"/>
              <a:gd name="connsiteX20" fmla="*/ 30520 w 144886"/>
              <a:gd name="connsiteY20" fmla="*/ 0 h 133886"/>
              <a:gd name="connsiteX21" fmla="*/ 3354 w 144886"/>
              <a:gd name="connsiteY21" fmla="*/ 0 h 133886"/>
              <a:gd name="connsiteX22" fmla="*/ 2079 w 144886"/>
              <a:gd name="connsiteY22" fmla="*/ 268 h 133886"/>
              <a:gd name="connsiteX23" fmla="*/ 268 w 144886"/>
              <a:gd name="connsiteY23" fmla="*/ 2079 h 133886"/>
              <a:gd name="connsiteX24" fmla="*/ 0 w 144886"/>
              <a:gd name="connsiteY24" fmla="*/ 3354 h 133886"/>
              <a:gd name="connsiteX25" fmla="*/ 0 w 144886"/>
              <a:gd name="connsiteY25" fmla="*/ 130532 h 133886"/>
              <a:gd name="connsiteX26" fmla="*/ 268 w 144886"/>
              <a:gd name="connsiteY26" fmla="*/ 131807 h 133886"/>
              <a:gd name="connsiteX27" fmla="*/ 2079 w 144886"/>
              <a:gd name="connsiteY27" fmla="*/ 133618 h 133886"/>
              <a:gd name="connsiteX28" fmla="*/ 3354 w 144886"/>
              <a:gd name="connsiteY28" fmla="*/ 133886 h 133886"/>
              <a:gd name="connsiteX29" fmla="*/ 13483 w 144886"/>
              <a:gd name="connsiteY29" fmla="*/ 133886 h 133886"/>
              <a:gd name="connsiteX30" fmla="*/ 14757 w 144886"/>
              <a:gd name="connsiteY30" fmla="*/ 133618 h 133886"/>
              <a:gd name="connsiteX31" fmla="*/ 16568 w 144886"/>
              <a:gd name="connsiteY31" fmla="*/ 131807 h 133886"/>
              <a:gd name="connsiteX32" fmla="*/ 16836 w 144886"/>
              <a:gd name="connsiteY32" fmla="*/ 130532 h 133886"/>
              <a:gd name="connsiteX33" fmla="*/ 16836 w 144886"/>
              <a:gd name="connsiteY33" fmla="*/ 14757 h 133886"/>
              <a:gd name="connsiteX34" fmla="*/ 22404 w 144886"/>
              <a:gd name="connsiteY34" fmla="*/ 14757 h 133886"/>
              <a:gd name="connsiteX35" fmla="*/ 121544 w 144886"/>
              <a:gd name="connsiteY35" fmla="*/ 132679 h 13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4886" h="133886">
                <a:moveTo>
                  <a:pt x="121544" y="132679"/>
                </a:moveTo>
                <a:cubicBezTo>
                  <a:pt x="121678" y="132880"/>
                  <a:pt x="121879" y="133014"/>
                  <a:pt x="122081" y="133216"/>
                </a:cubicBezTo>
                <a:cubicBezTo>
                  <a:pt x="122483" y="133551"/>
                  <a:pt x="122885" y="133752"/>
                  <a:pt x="123422" y="133819"/>
                </a:cubicBezTo>
                <a:cubicBezTo>
                  <a:pt x="123690" y="133886"/>
                  <a:pt x="123892" y="133886"/>
                  <a:pt x="124160" y="133886"/>
                </a:cubicBezTo>
                <a:lnTo>
                  <a:pt x="141265" y="133886"/>
                </a:lnTo>
                <a:cubicBezTo>
                  <a:pt x="141667" y="133886"/>
                  <a:pt x="142137" y="133819"/>
                  <a:pt x="142539" y="133618"/>
                </a:cubicBezTo>
                <a:cubicBezTo>
                  <a:pt x="143411" y="133283"/>
                  <a:pt x="144015" y="132679"/>
                  <a:pt x="144350" y="131807"/>
                </a:cubicBezTo>
                <a:cubicBezTo>
                  <a:pt x="144551" y="131405"/>
                  <a:pt x="144618" y="130935"/>
                  <a:pt x="144618" y="130532"/>
                </a:cubicBezTo>
                <a:lnTo>
                  <a:pt x="144887" y="3354"/>
                </a:lnTo>
                <a:cubicBezTo>
                  <a:pt x="144887" y="2884"/>
                  <a:pt x="144820" y="2482"/>
                  <a:pt x="144618" y="2079"/>
                </a:cubicBezTo>
                <a:cubicBezTo>
                  <a:pt x="144283" y="1207"/>
                  <a:pt x="143679" y="604"/>
                  <a:pt x="142807" y="268"/>
                </a:cubicBezTo>
                <a:cubicBezTo>
                  <a:pt x="142405" y="67"/>
                  <a:pt x="141935" y="0"/>
                  <a:pt x="141533" y="0"/>
                </a:cubicBezTo>
                <a:lnTo>
                  <a:pt x="131404" y="0"/>
                </a:lnTo>
                <a:cubicBezTo>
                  <a:pt x="131002" y="0"/>
                  <a:pt x="130532" y="67"/>
                  <a:pt x="130130" y="268"/>
                </a:cubicBezTo>
                <a:cubicBezTo>
                  <a:pt x="129258" y="604"/>
                  <a:pt x="128654" y="1207"/>
                  <a:pt x="128319" y="2079"/>
                </a:cubicBezTo>
                <a:cubicBezTo>
                  <a:pt x="128117" y="2482"/>
                  <a:pt x="128050" y="2951"/>
                  <a:pt x="128050" y="3354"/>
                </a:cubicBezTo>
                <a:lnTo>
                  <a:pt x="128050" y="114099"/>
                </a:lnTo>
                <a:lnTo>
                  <a:pt x="33136" y="1140"/>
                </a:lnTo>
                <a:cubicBezTo>
                  <a:pt x="33002" y="939"/>
                  <a:pt x="32801" y="805"/>
                  <a:pt x="32600" y="671"/>
                </a:cubicBezTo>
                <a:cubicBezTo>
                  <a:pt x="32197" y="335"/>
                  <a:pt x="31795" y="134"/>
                  <a:pt x="31258" y="67"/>
                </a:cubicBezTo>
                <a:cubicBezTo>
                  <a:pt x="30990" y="0"/>
                  <a:pt x="30788" y="0"/>
                  <a:pt x="30520" y="0"/>
                </a:cubicBezTo>
                <a:lnTo>
                  <a:pt x="3354" y="0"/>
                </a:lnTo>
                <a:cubicBezTo>
                  <a:pt x="2884" y="0"/>
                  <a:pt x="2482" y="67"/>
                  <a:pt x="2079" y="268"/>
                </a:cubicBezTo>
                <a:cubicBezTo>
                  <a:pt x="1207" y="604"/>
                  <a:pt x="604" y="1207"/>
                  <a:pt x="268" y="2079"/>
                </a:cubicBezTo>
                <a:cubicBezTo>
                  <a:pt x="67" y="2482"/>
                  <a:pt x="0" y="2951"/>
                  <a:pt x="0" y="3354"/>
                </a:cubicBezTo>
                <a:lnTo>
                  <a:pt x="0" y="130532"/>
                </a:lnTo>
                <a:cubicBezTo>
                  <a:pt x="0" y="130935"/>
                  <a:pt x="67" y="131405"/>
                  <a:pt x="268" y="131807"/>
                </a:cubicBezTo>
                <a:cubicBezTo>
                  <a:pt x="604" y="132679"/>
                  <a:pt x="1207" y="133283"/>
                  <a:pt x="2079" y="133618"/>
                </a:cubicBezTo>
                <a:cubicBezTo>
                  <a:pt x="2482" y="133819"/>
                  <a:pt x="2951" y="133886"/>
                  <a:pt x="3354" y="133886"/>
                </a:cubicBezTo>
                <a:lnTo>
                  <a:pt x="13483" y="133886"/>
                </a:lnTo>
                <a:cubicBezTo>
                  <a:pt x="13885" y="133886"/>
                  <a:pt x="14355" y="133819"/>
                  <a:pt x="14757" y="133618"/>
                </a:cubicBezTo>
                <a:cubicBezTo>
                  <a:pt x="15629" y="133283"/>
                  <a:pt x="16233" y="132679"/>
                  <a:pt x="16568" y="131807"/>
                </a:cubicBezTo>
                <a:cubicBezTo>
                  <a:pt x="16769" y="131405"/>
                  <a:pt x="16836" y="130935"/>
                  <a:pt x="16836" y="130532"/>
                </a:cubicBezTo>
                <a:lnTo>
                  <a:pt x="16836" y="14757"/>
                </a:lnTo>
                <a:lnTo>
                  <a:pt x="22404" y="14757"/>
                </a:lnTo>
                <a:lnTo>
                  <a:pt x="121544" y="132679"/>
                </a:lnTo>
                <a:close/>
              </a:path>
            </a:pathLst>
          </a:custGeom>
          <a:solidFill>
            <a:schemeClr val="bg1"/>
          </a:solidFill>
          <a:ln w="6703" cap="flat">
            <a:noFill/>
            <a:prstDash val="solid"/>
            <a:miter/>
          </a:ln>
        </p:spPr>
        <p:txBody>
          <a:bodyPr rtlCol="0" anchor="ctr"/>
          <a:lstStyle/>
          <a:p>
            <a:endParaRPr lang="sr-Latn-RS" sz="1050"/>
          </a:p>
        </p:txBody>
      </p:sp>
      <p:sp>
        <p:nvSpPr>
          <p:cNvPr id="43" name="Freeform: Shape 42">
            <a:extLst>
              <a:ext uri="{FF2B5EF4-FFF2-40B4-BE49-F238E27FC236}">
                <a16:creationId xmlns:a16="http://schemas.microsoft.com/office/drawing/2014/main" id="{3CA7632C-BC85-499B-B2BC-8A1BC835FB0C}"/>
              </a:ext>
            </a:extLst>
          </p:cNvPr>
          <p:cNvSpPr/>
          <p:nvPr userDrawn="1"/>
        </p:nvSpPr>
        <p:spPr>
          <a:xfrm>
            <a:off x="2960423" y="2678441"/>
            <a:ext cx="115645" cy="101396"/>
          </a:xfrm>
          <a:custGeom>
            <a:avLst/>
            <a:gdLst>
              <a:gd name="connsiteX0" fmla="*/ 136552 w 154193"/>
              <a:gd name="connsiteY0" fmla="*/ 51465 h 135194"/>
              <a:gd name="connsiteX1" fmla="*/ 137290 w 154193"/>
              <a:gd name="connsiteY1" fmla="*/ 63673 h 135194"/>
              <a:gd name="connsiteX2" fmla="*/ 137156 w 154193"/>
              <a:gd name="connsiteY2" fmla="*/ 75948 h 135194"/>
              <a:gd name="connsiteX3" fmla="*/ 136150 w 154193"/>
              <a:gd name="connsiteY3" fmla="*/ 88156 h 135194"/>
              <a:gd name="connsiteX4" fmla="*/ 134540 w 154193"/>
              <a:gd name="connsiteY4" fmla="*/ 98218 h 135194"/>
              <a:gd name="connsiteX5" fmla="*/ 132260 w 154193"/>
              <a:gd name="connsiteY5" fmla="*/ 105999 h 135194"/>
              <a:gd name="connsiteX6" fmla="*/ 128973 w 154193"/>
              <a:gd name="connsiteY6" fmla="*/ 111164 h 135194"/>
              <a:gd name="connsiteX7" fmla="*/ 123607 w 154193"/>
              <a:gd name="connsiteY7" fmla="*/ 114048 h 135194"/>
              <a:gd name="connsiteX8" fmla="*/ 115691 w 154193"/>
              <a:gd name="connsiteY8" fmla="*/ 115993 h 135194"/>
              <a:gd name="connsiteX9" fmla="*/ 105563 w 154193"/>
              <a:gd name="connsiteY9" fmla="*/ 117335 h 135194"/>
              <a:gd name="connsiteX10" fmla="*/ 89263 w 154193"/>
              <a:gd name="connsiteY10" fmla="*/ 118073 h 135194"/>
              <a:gd name="connsiteX11" fmla="*/ 68804 w 154193"/>
              <a:gd name="connsiteY11" fmla="*/ 118140 h 135194"/>
              <a:gd name="connsiteX12" fmla="*/ 48413 w 154193"/>
              <a:gd name="connsiteY12" fmla="*/ 117268 h 135194"/>
              <a:gd name="connsiteX13" fmla="*/ 34327 w 154193"/>
              <a:gd name="connsiteY13" fmla="*/ 115054 h 135194"/>
              <a:gd name="connsiteX14" fmla="*/ 27619 w 154193"/>
              <a:gd name="connsiteY14" fmla="*/ 112640 h 135194"/>
              <a:gd name="connsiteX15" fmla="*/ 24399 w 154193"/>
              <a:gd name="connsiteY15" fmla="*/ 110091 h 135194"/>
              <a:gd name="connsiteX16" fmla="*/ 22387 w 154193"/>
              <a:gd name="connsiteY16" fmla="*/ 106536 h 135194"/>
              <a:gd name="connsiteX17" fmla="*/ 20710 w 154193"/>
              <a:gd name="connsiteY17" fmla="*/ 101706 h 135194"/>
              <a:gd name="connsiteX18" fmla="*/ 18966 w 154193"/>
              <a:gd name="connsiteY18" fmla="*/ 93724 h 135194"/>
              <a:gd name="connsiteX19" fmla="*/ 17692 w 154193"/>
              <a:gd name="connsiteY19" fmla="*/ 83595 h 135194"/>
              <a:gd name="connsiteX20" fmla="*/ 16954 w 154193"/>
              <a:gd name="connsiteY20" fmla="*/ 71387 h 135194"/>
              <a:gd name="connsiteX21" fmla="*/ 17088 w 154193"/>
              <a:gd name="connsiteY21" fmla="*/ 59112 h 135194"/>
              <a:gd name="connsiteX22" fmla="*/ 18094 w 154193"/>
              <a:gd name="connsiteY22" fmla="*/ 46904 h 135194"/>
              <a:gd name="connsiteX23" fmla="*/ 19704 w 154193"/>
              <a:gd name="connsiteY23" fmla="*/ 36842 h 135194"/>
              <a:gd name="connsiteX24" fmla="*/ 21985 w 154193"/>
              <a:gd name="connsiteY24" fmla="*/ 29061 h 135194"/>
              <a:gd name="connsiteX25" fmla="*/ 25271 w 154193"/>
              <a:gd name="connsiteY25" fmla="*/ 23896 h 135194"/>
              <a:gd name="connsiteX26" fmla="*/ 30637 w 154193"/>
              <a:gd name="connsiteY26" fmla="*/ 21012 h 135194"/>
              <a:gd name="connsiteX27" fmla="*/ 38553 w 154193"/>
              <a:gd name="connsiteY27" fmla="*/ 19067 h 135194"/>
              <a:gd name="connsiteX28" fmla="*/ 48681 w 154193"/>
              <a:gd name="connsiteY28" fmla="*/ 17725 h 135194"/>
              <a:gd name="connsiteX29" fmla="*/ 64981 w 154193"/>
              <a:gd name="connsiteY29" fmla="*/ 16987 h 135194"/>
              <a:gd name="connsiteX30" fmla="*/ 85440 w 154193"/>
              <a:gd name="connsiteY30" fmla="*/ 16920 h 135194"/>
              <a:gd name="connsiteX31" fmla="*/ 105831 w 154193"/>
              <a:gd name="connsiteY31" fmla="*/ 17792 h 135194"/>
              <a:gd name="connsiteX32" fmla="*/ 119917 w 154193"/>
              <a:gd name="connsiteY32" fmla="*/ 20006 h 135194"/>
              <a:gd name="connsiteX33" fmla="*/ 126625 w 154193"/>
              <a:gd name="connsiteY33" fmla="*/ 22421 h 135194"/>
              <a:gd name="connsiteX34" fmla="*/ 129845 w 154193"/>
              <a:gd name="connsiteY34" fmla="*/ 24970 h 135194"/>
              <a:gd name="connsiteX35" fmla="*/ 131857 w 154193"/>
              <a:gd name="connsiteY35" fmla="*/ 28525 h 135194"/>
              <a:gd name="connsiteX36" fmla="*/ 133534 w 154193"/>
              <a:gd name="connsiteY36" fmla="*/ 33354 h 135194"/>
              <a:gd name="connsiteX37" fmla="*/ 135278 w 154193"/>
              <a:gd name="connsiteY37" fmla="*/ 41336 h 135194"/>
              <a:gd name="connsiteX38" fmla="*/ 136552 w 154193"/>
              <a:gd name="connsiteY38" fmla="*/ 51465 h 135194"/>
              <a:gd name="connsiteX39" fmla="*/ 153389 w 154193"/>
              <a:gd name="connsiteY39" fmla="*/ 49922 h 135194"/>
              <a:gd name="connsiteX40" fmla="*/ 143998 w 154193"/>
              <a:gd name="connsiteY40" fmla="*/ 15646 h 135194"/>
              <a:gd name="connsiteX41" fmla="*/ 118441 w 154193"/>
              <a:gd name="connsiteY41" fmla="*/ 2432 h 135194"/>
              <a:gd name="connsiteX42" fmla="*/ 89867 w 154193"/>
              <a:gd name="connsiteY42" fmla="*/ 151 h 135194"/>
              <a:gd name="connsiteX43" fmla="*/ 64310 w 154193"/>
              <a:gd name="connsiteY43" fmla="*/ 151 h 135194"/>
              <a:gd name="connsiteX44" fmla="*/ 35735 w 154193"/>
              <a:gd name="connsiteY44" fmla="*/ 2432 h 135194"/>
              <a:gd name="connsiteX45" fmla="*/ 10179 w 154193"/>
              <a:gd name="connsiteY45" fmla="*/ 15646 h 135194"/>
              <a:gd name="connsiteX46" fmla="*/ 855 w 154193"/>
              <a:gd name="connsiteY46" fmla="*/ 49922 h 135194"/>
              <a:gd name="connsiteX47" fmla="*/ 855 w 154193"/>
              <a:gd name="connsiteY47" fmla="*/ 85272 h 135194"/>
              <a:gd name="connsiteX48" fmla="*/ 10179 w 154193"/>
              <a:gd name="connsiteY48" fmla="*/ 119549 h 135194"/>
              <a:gd name="connsiteX49" fmla="*/ 35735 w 154193"/>
              <a:gd name="connsiteY49" fmla="*/ 132763 h 135194"/>
              <a:gd name="connsiteX50" fmla="*/ 64310 w 154193"/>
              <a:gd name="connsiteY50" fmla="*/ 135043 h 135194"/>
              <a:gd name="connsiteX51" fmla="*/ 89867 w 154193"/>
              <a:gd name="connsiteY51" fmla="*/ 135043 h 135194"/>
              <a:gd name="connsiteX52" fmla="*/ 118441 w 154193"/>
              <a:gd name="connsiteY52" fmla="*/ 132763 h 135194"/>
              <a:gd name="connsiteX53" fmla="*/ 143998 w 154193"/>
              <a:gd name="connsiteY53" fmla="*/ 119549 h 135194"/>
              <a:gd name="connsiteX54" fmla="*/ 153389 w 154193"/>
              <a:gd name="connsiteY54" fmla="*/ 85272 h 135194"/>
              <a:gd name="connsiteX55" fmla="*/ 153389 w 154193"/>
              <a:gd name="connsiteY55" fmla="*/ 49922 h 1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54193" h="135194">
                <a:moveTo>
                  <a:pt x="136552" y="51465"/>
                </a:moveTo>
                <a:cubicBezTo>
                  <a:pt x="136955" y="55557"/>
                  <a:pt x="137223" y="59581"/>
                  <a:pt x="137290" y="63673"/>
                </a:cubicBezTo>
                <a:cubicBezTo>
                  <a:pt x="137357" y="67765"/>
                  <a:pt x="137290" y="71857"/>
                  <a:pt x="137156" y="75948"/>
                </a:cubicBezTo>
                <a:cubicBezTo>
                  <a:pt x="136955" y="80040"/>
                  <a:pt x="136620" y="84065"/>
                  <a:pt x="136150" y="88156"/>
                </a:cubicBezTo>
                <a:cubicBezTo>
                  <a:pt x="135748" y="91577"/>
                  <a:pt x="135211" y="94931"/>
                  <a:pt x="134540" y="98218"/>
                </a:cubicBezTo>
                <a:cubicBezTo>
                  <a:pt x="134003" y="100901"/>
                  <a:pt x="133333" y="103450"/>
                  <a:pt x="132260" y="105999"/>
                </a:cubicBezTo>
                <a:cubicBezTo>
                  <a:pt x="131454" y="107877"/>
                  <a:pt x="130448" y="109755"/>
                  <a:pt x="128973" y="111164"/>
                </a:cubicBezTo>
                <a:cubicBezTo>
                  <a:pt x="127497" y="112505"/>
                  <a:pt x="125552" y="113377"/>
                  <a:pt x="123607" y="114048"/>
                </a:cubicBezTo>
                <a:cubicBezTo>
                  <a:pt x="120990" y="114987"/>
                  <a:pt x="118375" y="115524"/>
                  <a:pt x="115691" y="115993"/>
                </a:cubicBezTo>
                <a:cubicBezTo>
                  <a:pt x="112338" y="116597"/>
                  <a:pt x="108984" y="117000"/>
                  <a:pt x="105563" y="117335"/>
                </a:cubicBezTo>
                <a:cubicBezTo>
                  <a:pt x="100130" y="117805"/>
                  <a:pt x="94696" y="118006"/>
                  <a:pt x="89263" y="118073"/>
                </a:cubicBezTo>
                <a:cubicBezTo>
                  <a:pt x="82488" y="118207"/>
                  <a:pt x="75646" y="118207"/>
                  <a:pt x="68804" y="118140"/>
                </a:cubicBezTo>
                <a:cubicBezTo>
                  <a:pt x="61963" y="118073"/>
                  <a:pt x="55188" y="117872"/>
                  <a:pt x="48413" y="117268"/>
                </a:cubicBezTo>
                <a:cubicBezTo>
                  <a:pt x="43650" y="116798"/>
                  <a:pt x="38955" y="116195"/>
                  <a:pt x="34327" y="115054"/>
                </a:cubicBezTo>
                <a:cubicBezTo>
                  <a:pt x="31979" y="114451"/>
                  <a:pt x="29698" y="113780"/>
                  <a:pt x="27619" y="112640"/>
                </a:cubicBezTo>
                <a:cubicBezTo>
                  <a:pt x="26412" y="111969"/>
                  <a:pt x="25271" y="111164"/>
                  <a:pt x="24399" y="110091"/>
                </a:cubicBezTo>
                <a:cubicBezTo>
                  <a:pt x="23527" y="109085"/>
                  <a:pt x="22924" y="107810"/>
                  <a:pt x="22387" y="106536"/>
                </a:cubicBezTo>
                <a:cubicBezTo>
                  <a:pt x="21716" y="104926"/>
                  <a:pt x="21180" y="103383"/>
                  <a:pt x="20710" y="101706"/>
                </a:cubicBezTo>
                <a:cubicBezTo>
                  <a:pt x="19972" y="99090"/>
                  <a:pt x="19436" y="96407"/>
                  <a:pt x="18966" y="93724"/>
                </a:cubicBezTo>
                <a:cubicBezTo>
                  <a:pt x="18430" y="90370"/>
                  <a:pt x="18027" y="86949"/>
                  <a:pt x="17692" y="83595"/>
                </a:cubicBezTo>
                <a:cubicBezTo>
                  <a:pt x="17289" y="79503"/>
                  <a:pt x="17088" y="75479"/>
                  <a:pt x="16954" y="71387"/>
                </a:cubicBezTo>
                <a:cubicBezTo>
                  <a:pt x="16820" y="67295"/>
                  <a:pt x="16887" y="63204"/>
                  <a:pt x="17088" y="59112"/>
                </a:cubicBezTo>
                <a:cubicBezTo>
                  <a:pt x="17289" y="55020"/>
                  <a:pt x="17624" y="50996"/>
                  <a:pt x="18094" y="46904"/>
                </a:cubicBezTo>
                <a:cubicBezTo>
                  <a:pt x="18496" y="43550"/>
                  <a:pt x="19033" y="40129"/>
                  <a:pt x="19704" y="36842"/>
                </a:cubicBezTo>
                <a:cubicBezTo>
                  <a:pt x="20241" y="34226"/>
                  <a:pt x="20911" y="31610"/>
                  <a:pt x="21985" y="29061"/>
                </a:cubicBezTo>
                <a:cubicBezTo>
                  <a:pt x="22790" y="27183"/>
                  <a:pt x="23796" y="25305"/>
                  <a:pt x="25271" y="23896"/>
                </a:cubicBezTo>
                <a:cubicBezTo>
                  <a:pt x="26747" y="22555"/>
                  <a:pt x="28692" y="21683"/>
                  <a:pt x="30637" y="21012"/>
                </a:cubicBezTo>
                <a:cubicBezTo>
                  <a:pt x="33254" y="20073"/>
                  <a:pt x="35869" y="19536"/>
                  <a:pt x="38553" y="19067"/>
                </a:cubicBezTo>
                <a:cubicBezTo>
                  <a:pt x="41907" y="18463"/>
                  <a:pt x="45327" y="18061"/>
                  <a:pt x="48681" y="17725"/>
                </a:cubicBezTo>
                <a:cubicBezTo>
                  <a:pt x="54114" y="17256"/>
                  <a:pt x="59548" y="17054"/>
                  <a:pt x="64981" y="16987"/>
                </a:cubicBezTo>
                <a:cubicBezTo>
                  <a:pt x="71756" y="16853"/>
                  <a:pt x="78598" y="16853"/>
                  <a:pt x="85440" y="16920"/>
                </a:cubicBezTo>
                <a:cubicBezTo>
                  <a:pt x="92281" y="16987"/>
                  <a:pt x="99056" y="17189"/>
                  <a:pt x="105831" y="17792"/>
                </a:cubicBezTo>
                <a:cubicBezTo>
                  <a:pt x="110594" y="18195"/>
                  <a:pt x="115289" y="18865"/>
                  <a:pt x="119917" y="20006"/>
                </a:cubicBezTo>
                <a:cubicBezTo>
                  <a:pt x="122265" y="20542"/>
                  <a:pt x="124546" y="21280"/>
                  <a:pt x="126625" y="22421"/>
                </a:cubicBezTo>
                <a:cubicBezTo>
                  <a:pt x="127832" y="23091"/>
                  <a:pt x="128973" y="23896"/>
                  <a:pt x="129845" y="24970"/>
                </a:cubicBezTo>
                <a:cubicBezTo>
                  <a:pt x="130717" y="25976"/>
                  <a:pt x="131320" y="27250"/>
                  <a:pt x="131857" y="28525"/>
                </a:cubicBezTo>
                <a:cubicBezTo>
                  <a:pt x="132528" y="30134"/>
                  <a:pt x="133064" y="31677"/>
                  <a:pt x="133534" y="33354"/>
                </a:cubicBezTo>
                <a:cubicBezTo>
                  <a:pt x="134272" y="35970"/>
                  <a:pt x="134808" y="38653"/>
                  <a:pt x="135278" y="41336"/>
                </a:cubicBezTo>
                <a:cubicBezTo>
                  <a:pt x="135815" y="44757"/>
                  <a:pt x="136217" y="48111"/>
                  <a:pt x="136552" y="51465"/>
                </a:cubicBezTo>
                <a:close/>
                <a:moveTo>
                  <a:pt x="153389" y="49922"/>
                </a:moveTo>
                <a:cubicBezTo>
                  <a:pt x="152248" y="37714"/>
                  <a:pt x="150035" y="24030"/>
                  <a:pt x="143998" y="15646"/>
                </a:cubicBezTo>
                <a:cubicBezTo>
                  <a:pt x="138028" y="7261"/>
                  <a:pt x="128235" y="4176"/>
                  <a:pt x="118441" y="2432"/>
                </a:cubicBezTo>
                <a:cubicBezTo>
                  <a:pt x="108648" y="688"/>
                  <a:pt x="98721" y="285"/>
                  <a:pt x="89867" y="151"/>
                </a:cubicBezTo>
                <a:cubicBezTo>
                  <a:pt x="81012" y="-50"/>
                  <a:pt x="73164" y="-50"/>
                  <a:pt x="64310" y="151"/>
                </a:cubicBezTo>
                <a:cubicBezTo>
                  <a:pt x="55456" y="352"/>
                  <a:pt x="45529" y="688"/>
                  <a:pt x="35735" y="2432"/>
                </a:cubicBezTo>
                <a:cubicBezTo>
                  <a:pt x="25942" y="4176"/>
                  <a:pt x="16149" y="7328"/>
                  <a:pt x="10179" y="15646"/>
                </a:cubicBezTo>
                <a:cubicBezTo>
                  <a:pt x="4209" y="24030"/>
                  <a:pt x="1928" y="37647"/>
                  <a:pt x="855" y="49922"/>
                </a:cubicBezTo>
                <a:cubicBezTo>
                  <a:pt x="-285" y="62197"/>
                  <a:pt x="-285" y="72997"/>
                  <a:pt x="855" y="85272"/>
                </a:cubicBezTo>
                <a:cubicBezTo>
                  <a:pt x="1996" y="97547"/>
                  <a:pt x="4209" y="111164"/>
                  <a:pt x="10179" y="119549"/>
                </a:cubicBezTo>
                <a:cubicBezTo>
                  <a:pt x="16149" y="127933"/>
                  <a:pt x="25942" y="131019"/>
                  <a:pt x="35735" y="132763"/>
                </a:cubicBezTo>
                <a:cubicBezTo>
                  <a:pt x="45529" y="134507"/>
                  <a:pt x="55456" y="134909"/>
                  <a:pt x="64310" y="135043"/>
                </a:cubicBezTo>
                <a:cubicBezTo>
                  <a:pt x="73164" y="135245"/>
                  <a:pt x="80945" y="135245"/>
                  <a:pt x="89867" y="135043"/>
                </a:cubicBezTo>
                <a:cubicBezTo>
                  <a:pt x="98721" y="134842"/>
                  <a:pt x="108581" y="134507"/>
                  <a:pt x="118441" y="132763"/>
                </a:cubicBezTo>
                <a:cubicBezTo>
                  <a:pt x="128235" y="131019"/>
                  <a:pt x="138028" y="127866"/>
                  <a:pt x="143998" y="119549"/>
                </a:cubicBezTo>
                <a:cubicBezTo>
                  <a:pt x="149968" y="111164"/>
                  <a:pt x="152248" y="97547"/>
                  <a:pt x="153389" y="85272"/>
                </a:cubicBezTo>
                <a:cubicBezTo>
                  <a:pt x="154462" y="73064"/>
                  <a:pt x="154462" y="62197"/>
                  <a:pt x="153389" y="49922"/>
                </a:cubicBezTo>
              </a:path>
            </a:pathLst>
          </a:custGeom>
          <a:solidFill>
            <a:schemeClr val="bg1"/>
          </a:solidFill>
          <a:ln w="6703" cap="flat">
            <a:noFill/>
            <a:prstDash val="solid"/>
            <a:miter/>
          </a:ln>
        </p:spPr>
        <p:txBody>
          <a:bodyPr rtlCol="0" anchor="ctr"/>
          <a:lstStyle/>
          <a:p>
            <a:endParaRPr lang="sr-Latn-RS" sz="1050"/>
          </a:p>
        </p:txBody>
      </p:sp>
      <p:sp>
        <p:nvSpPr>
          <p:cNvPr id="44" name="Freeform: Shape 43">
            <a:extLst>
              <a:ext uri="{FF2B5EF4-FFF2-40B4-BE49-F238E27FC236}">
                <a16:creationId xmlns:a16="http://schemas.microsoft.com/office/drawing/2014/main" id="{71D80031-DFAA-462D-A0CE-17C2583A1CB6}"/>
              </a:ext>
            </a:extLst>
          </p:cNvPr>
          <p:cNvSpPr/>
          <p:nvPr userDrawn="1"/>
        </p:nvSpPr>
        <p:spPr>
          <a:xfrm>
            <a:off x="2835597" y="2678957"/>
            <a:ext cx="84215" cy="100364"/>
          </a:xfrm>
          <a:custGeom>
            <a:avLst/>
            <a:gdLst>
              <a:gd name="connsiteX0" fmla="*/ 108934 w 112287"/>
              <a:gd name="connsiteY0" fmla="*/ 116312 h 133819"/>
              <a:gd name="connsiteX1" fmla="*/ 110208 w 112287"/>
              <a:gd name="connsiteY1" fmla="*/ 116580 h 133819"/>
              <a:gd name="connsiteX2" fmla="*/ 112019 w 112287"/>
              <a:gd name="connsiteY2" fmla="*/ 118391 h 133819"/>
              <a:gd name="connsiteX3" fmla="*/ 112287 w 112287"/>
              <a:gd name="connsiteY3" fmla="*/ 119666 h 133819"/>
              <a:gd name="connsiteX4" fmla="*/ 112287 w 112287"/>
              <a:gd name="connsiteY4" fmla="*/ 130465 h 133819"/>
              <a:gd name="connsiteX5" fmla="*/ 112019 w 112287"/>
              <a:gd name="connsiteY5" fmla="*/ 131740 h 133819"/>
              <a:gd name="connsiteX6" fmla="*/ 110208 w 112287"/>
              <a:gd name="connsiteY6" fmla="*/ 133551 h 133819"/>
              <a:gd name="connsiteX7" fmla="*/ 108934 w 112287"/>
              <a:gd name="connsiteY7" fmla="*/ 133819 h 133819"/>
              <a:gd name="connsiteX8" fmla="*/ 3354 w 112287"/>
              <a:gd name="connsiteY8" fmla="*/ 133819 h 133819"/>
              <a:gd name="connsiteX9" fmla="*/ 2080 w 112287"/>
              <a:gd name="connsiteY9" fmla="*/ 133551 h 133819"/>
              <a:gd name="connsiteX10" fmla="*/ 268 w 112287"/>
              <a:gd name="connsiteY10" fmla="*/ 131740 h 133819"/>
              <a:gd name="connsiteX11" fmla="*/ 0 w 112287"/>
              <a:gd name="connsiteY11" fmla="*/ 130465 h 133819"/>
              <a:gd name="connsiteX12" fmla="*/ 0 w 112287"/>
              <a:gd name="connsiteY12" fmla="*/ 3354 h 133819"/>
              <a:gd name="connsiteX13" fmla="*/ 268 w 112287"/>
              <a:gd name="connsiteY13" fmla="*/ 2079 h 133819"/>
              <a:gd name="connsiteX14" fmla="*/ 2080 w 112287"/>
              <a:gd name="connsiteY14" fmla="*/ 268 h 133819"/>
              <a:gd name="connsiteX15" fmla="*/ 3354 w 112287"/>
              <a:gd name="connsiteY15" fmla="*/ 0 h 133819"/>
              <a:gd name="connsiteX16" fmla="*/ 13483 w 112287"/>
              <a:gd name="connsiteY16" fmla="*/ 0 h 133819"/>
              <a:gd name="connsiteX17" fmla="*/ 14757 w 112287"/>
              <a:gd name="connsiteY17" fmla="*/ 268 h 133819"/>
              <a:gd name="connsiteX18" fmla="*/ 16568 w 112287"/>
              <a:gd name="connsiteY18" fmla="*/ 2079 h 133819"/>
              <a:gd name="connsiteX19" fmla="*/ 16836 w 112287"/>
              <a:gd name="connsiteY19" fmla="*/ 3354 h 133819"/>
              <a:gd name="connsiteX20" fmla="*/ 16836 w 112287"/>
              <a:gd name="connsiteY20" fmla="*/ 116312 h 133819"/>
              <a:gd name="connsiteX21" fmla="*/ 108934 w 112287"/>
              <a:gd name="connsiteY21" fmla="*/ 116312 h 13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287" h="133819">
                <a:moveTo>
                  <a:pt x="108934" y="116312"/>
                </a:moveTo>
                <a:cubicBezTo>
                  <a:pt x="109336" y="116312"/>
                  <a:pt x="109806" y="116379"/>
                  <a:pt x="110208" y="116580"/>
                </a:cubicBezTo>
                <a:cubicBezTo>
                  <a:pt x="111080" y="116916"/>
                  <a:pt x="111684" y="117520"/>
                  <a:pt x="112019" y="118391"/>
                </a:cubicBezTo>
                <a:cubicBezTo>
                  <a:pt x="112220" y="118794"/>
                  <a:pt x="112287" y="119263"/>
                  <a:pt x="112287" y="119666"/>
                </a:cubicBezTo>
                <a:lnTo>
                  <a:pt x="112287" y="130465"/>
                </a:lnTo>
                <a:cubicBezTo>
                  <a:pt x="112287" y="130868"/>
                  <a:pt x="112220" y="131337"/>
                  <a:pt x="112019" y="131740"/>
                </a:cubicBezTo>
                <a:cubicBezTo>
                  <a:pt x="111684" y="132612"/>
                  <a:pt x="111080" y="133216"/>
                  <a:pt x="110208" y="133551"/>
                </a:cubicBezTo>
                <a:cubicBezTo>
                  <a:pt x="109806" y="133752"/>
                  <a:pt x="109336" y="133819"/>
                  <a:pt x="108934" y="133819"/>
                </a:cubicBezTo>
                <a:lnTo>
                  <a:pt x="3354" y="133819"/>
                </a:lnTo>
                <a:cubicBezTo>
                  <a:pt x="2951" y="133819"/>
                  <a:pt x="2482" y="133752"/>
                  <a:pt x="2080" y="133551"/>
                </a:cubicBezTo>
                <a:cubicBezTo>
                  <a:pt x="1208" y="133216"/>
                  <a:pt x="604" y="132612"/>
                  <a:pt x="268" y="131740"/>
                </a:cubicBezTo>
                <a:cubicBezTo>
                  <a:pt x="67" y="131337"/>
                  <a:pt x="0" y="130868"/>
                  <a:pt x="0" y="130465"/>
                </a:cubicBezTo>
                <a:lnTo>
                  <a:pt x="0" y="3354"/>
                </a:lnTo>
                <a:cubicBezTo>
                  <a:pt x="0" y="2951"/>
                  <a:pt x="67" y="2482"/>
                  <a:pt x="268" y="2079"/>
                </a:cubicBezTo>
                <a:cubicBezTo>
                  <a:pt x="604" y="1207"/>
                  <a:pt x="1208" y="604"/>
                  <a:pt x="2080" y="268"/>
                </a:cubicBezTo>
                <a:cubicBezTo>
                  <a:pt x="2549" y="67"/>
                  <a:pt x="2951" y="0"/>
                  <a:pt x="3354" y="0"/>
                </a:cubicBezTo>
                <a:lnTo>
                  <a:pt x="13483" y="0"/>
                </a:lnTo>
                <a:cubicBezTo>
                  <a:pt x="13885" y="0"/>
                  <a:pt x="14355" y="67"/>
                  <a:pt x="14757" y="268"/>
                </a:cubicBezTo>
                <a:cubicBezTo>
                  <a:pt x="15629" y="604"/>
                  <a:pt x="16233" y="1207"/>
                  <a:pt x="16568" y="2079"/>
                </a:cubicBezTo>
                <a:cubicBezTo>
                  <a:pt x="16769" y="2482"/>
                  <a:pt x="16836" y="2951"/>
                  <a:pt x="16836" y="3354"/>
                </a:cubicBezTo>
                <a:lnTo>
                  <a:pt x="16836" y="116312"/>
                </a:lnTo>
                <a:lnTo>
                  <a:pt x="108934" y="116312"/>
                </a:lnTo>
                <a:close/>
              </a:path>
            </a:pathLst>
          </a:custGeom>
          <a:solidFill>
            <a:schemeClr val="bg1"/>
          </a:solidFill>
          <a:ln w="6703" cap="flat">
            <a:noFill/>
            <a:prstDash val="solid"/>
            <a:miter/>
          </a:ln>
        </p:spPr>
        <p:txBody>
          <a:bodyPr rtlCol="0" anchor="ctr"/>
          <a:lstStyle/>
          <a:p>
            <a:endParaRPr lang="sr-Latn-RS" sz="1050"/>
          </a:p>
        </p:txBody>
      </p:sp>
      <p:sp>
        <p:nvSpPr>
          <p:cNvPr id="45" name="Freeform: Shape 44">
            <a:extLst>
              <a:ext uri="{FF2B5EF4-FFF2-40B4-BE49-F238E27FC236}">
                <a16:creationId xmlns:a16="http://schemas.microsoft.com/office/drawing/2014/main" id="{B558A6DB-1B37-4CF6-9865-1F8ACA9C567D}"/>
              </a:ext>
            </a:extLst>
          </p:cNvPr>
          <p:cNvSpPr/>
          <p:nvPr userDrawn="1"/>
        </p:nvSpPr>
        <p:spPr>
          <a:xfrm>
            <a:off x="2664952" y="2678956"/>
            <a:ext cx="107960" cy="100415"/>
          </a:xfrm>
          <a:custGeom>
            <a:avLst/>
            <a:gdLst>
              <a:gd name="connsiteX0" fmla="*/ 13483 w 143947"/>
              <a:gd name="connsiteY0" fmla="*/ 133886 h 133886"/>
              <a:gd name="connsiteX1" fmla="*/ 14757 w 143947"/>
              <a:gd name="connsiteY1" fmla="*/ 133618 h 133886"/>
              <a:gd name="connsiteX2" fmla="*/ 16568 w 143947"/>
              <a:gd name="connsiteY2" fmla="*/ 131807 h 133886"/>
              <a:gd name="connsiteX3" fmla="*/ 16836 w 143947"/>
              <a:gd name="connsiteY3" fmla="*/ 130532 h 133886"/>
              <a:gd name="connsiteX4" fmla="*/ 16836 w 143947"/>
              <a:gd name="connsiteY4" fmla="*/ 73852 h 133886"/>
              <a:gd name="connsiteX5" fmla="*/ 127111 w 143947"/>
              <a:gd name="connsiteY5" fmla="*/ 73852 h 133886"/>
              <a:gd name="connsiteX6" fmla="*/ 127111 w 143947"/>
              <a:gd name="connsiteY6" fmla="*/ 130532 h 133886"/>
              <a:gd name="connsiteX7" fmla="*/ 127380 w 143947"/>
              <a:gd name="connsiteY7" fmla="*/ 131807 h 133886"/>
              <a:gd name="connsiteX8" fmla="*/ 129191 w 143947"/>
              <a:gd name="connsiteY8" fmla="*/ 133618 h 133886"/>
              <a:gd name="connsiteX9" fmla="*/ 130465 w 143947"/>
              <a:gd name="connsiteY9" fmla="*/ 133886 h 133886"/>
              <a:gd name="connsiteX10" fmla="*/ 140594 w 143947"/>
              <a:gd name="connsiteY10" fmla="*/ 133886 h 133886"/>
              <a:gd name="connsiteX11" fmla="*/ 141868 w 143947"/>
              <a:gd name="connsiteY11" fmla="*/ 133618 h 133886"/>
              <a:gd name="connsiteX12" fmla="*/ 143679 w 143947"/>
              <a:gd name="connsiteY12" fmla="*/ 131807 h 133886"/>
              <a:gd name="connsiteX13" fmla="*/ 143948 w 143947"/>
              <a:gd name="connsiteY13" fmla="*/ 130532 h 133886"/>
              <a:gd name="connsiteX14" fmla="*/ 143948 w 143947"/>
              <a:gd name="connsiteY14" fmla="*/ 3354 h 133886"/>
              <a:gd name="connsiteX15" fmla="*/ 143679 w 143947"/>
              <a:gd name="connsiteY15" fmla="*/ 2079 h 133886"/>
              <a:gd name="connsiteX16" fmla="*/ 141868 w 143947"/>
              <a:gd name="connsiteY16" fmla="*/ 268 h 133886"/>
              <a:gd name="connsiteX17" fmla="*/ 140594 w 143947"/>
              <a:gd name="connsiteY17" fmla="*/ 0 h 133886"/>
              <a:gd name="connsiteX18" fmla="*/ 130465 w 143947"/>
              <a:gd name="connsiteY18" fmla="*/ 0 h 133886"/>
              <a:gd name="connsiteX19" fmla="*/ 129191 w 143947"/>
              <a:gd name="connsiteY19" fmla="*/ 268 h 133886"/>
              <a:gd name="connsiteX20" fmla="*/ 127380 w 143947"/>
              <a:gd name="connsiteY20" fmla="*/ 2079 h 133886"/>
              <a:gd name="connsiteX21" fmla="*/ 127111 w 143947"/>
              <a:gd name="connsiteY21" fmla="*/ 3354 h 133886"/>
              <a:gd name="connsiteX22" fmla="*/ 127111 w 143947"/>
              <a:gd name="connsiteY22" fmla="*/ 56278 h 133886"/>
              <a:gd name="connsiteX23" fmla="*/ 16836 w 143947"/>
              <a:gd name="connsiteY23" fmla="*/ 56278 h 133886"/>
              <a:gd name="connsiteX24" fmla="*/ 16836 w 143947"/>
              <a:gd name="connsiteY24" fmla="*/ 3354 h 133886"/>
              <a:gd name="connsiteX25" fmla="*/ 16568 w 143947"/>
              <a:gd name="connsiteY25" fmla="*/ 2079 h 133886"/>
              <a:gd name="connsiteX26" fmla="*/ 14757 w 143947"/>
              <a:gd name="connsiteY26" fmla="*/ 268 h 133886"/>
              <a:gd name="connsiteX27" fmla="*/ 13483 w 143947"/>
              <a:gd name="connsiteY27" fmla="*/ 0 h 133886"/>
              <a:gd name="connsiteX28" fmla="*/ 3354 w 143947"/>
              <a:gd name="connsiteY28" fmla="*/ 0 h 133886"/>
              <a:gd name="connsiteX29" fmla="*/ 2079 w 143947"/>
              <a:gd name="connsiteY29" fmla="*/ 268 h 133886"/>
              <a:gd name="connsiteX30" fmla="*/ 268 w 143947"/>
              <a:gd name="connsiteY30" fmla="*/ 2079 h 133886"/>
              <a:gd name="connsiteX31" fmla="*/ 0 w 143947"/>
              <a:gd name="connsiteY31" fmla="*/ 3354 h 133886"/>
              <a:gd name="connsiteX32" fmla="*/ 0 w 143947"/>
              <a:gd name="connsiteY32" fmla="*/ 130532 h 133886"/>
              <a:gd name="connsiteX33" fmla="*/ 268 w 143947"/>
              <a:gd name="connsiteY33" fmla="*/ 131807 h 133886"/>
              <a:gd name="connsiteX34" fmla="*/ 2079 w 143947"/>
              <a:gd name="connsiteY34" fmla="*/ 133618 h 133886"/>
              <a:gd name="connsiteX35" fmla="*/ 3354 w 143947"/>
              <a:gd name="connsiteY35" fmla="*/ 133886 h 133886"/>
              <a:gd name="connsiteX36" fmla="*/ 13483 w 143947"/>
              <a:gd name="connsiteY36" fmla="*/ 133886 h 13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3947" h="133886">
                <a:moveTo>
                  <a:pt x="13483" y="133886"/>
                </a:moveTo>
                <a:cubicBezTo>
                  <a:pt x="13885" y="133886"/>
                  <a:pt x="14354" y="133819"/>
                  <a:pt x="14757" y="133618"/>
                </a:cubicBezTo>
                <a:cubicBezTo>
                  <a:pt x="15629" y="133283"/>
                  <a:pt x="16233" y="132679"/>
                  <a:pt x="16568" y="131807"/>
                </a:cubicBezTo>
                <a:cubicBezTo>
                  <a:pt x="16769" y="131405"/>
                  <a:pt x="16836" y="130935"/>
                  <a:pt x="16836" y="130532"/>
                </a:cubicBezTo>
                <a:lnTo>
                  <a:pt x="16836" y="73852"/>
                </a:lnTo>
                <a:lnTo>
                  <a:pt x="127111" y="73852"/>
                </a:lnTo>
                <a:lnTo>
                  <a:pt x="127111" y="130532"/>
                </a:lnTo>
                <a:cubicBezTo>
                  <a:pt x="127111" y="130935"/>
                  <a:pt x="127178" y="131405"/>
                  <a:pt x="127380" y="131807"/>
                </a:cubicBezTo>
                <a:cubicBezTo>
                  <a:pt x="127715" y="132679"/>
                  <a:pt x="128319" y="133283"/>
                  <a:pt x="129191" y="133618"/>
                </a:cubicBezTo>
                <a:cubicBezTo>
                  <a:pt x="129660" y="133819"/>
                  <a:pt x="130063" y="133886"/>
                  <a:pt x="130465" y="133886"/>
                </a:cubicBezTo>
                <a:lnTo>
                  <a:pt x="140594" y="133886"/>
                </a:lnTo>
                <a:cubicBezTo>
                  <a:pt x="140996" y="133886"/>
                  <a:pt x="141466" y="133819"/>
                  <a:pt x="141868" y="133618"/>
                </a:cubicBezTo>
                <a:cubicBezTo>
                  <a:pt x="142740" y="133283"/>
                  <a:pt x="143344" y="132679"/>
                  <a:pt x="143679" y="131807"/>
                </a:cubicBezTo>
                <a:cubicBezTo>
                  <a:pt x="143881" y="131405"/>
                  <a:pt x="143948" y="130935"/>
                  <a:pt x="143948" y="130532"/>
                </a:cubicBezTo>
                <a:lnTo>
                  <a:pt x="143948" y="3354"/>
                </a:lnTo>
                <a:cubicBezTo>
                  <a:pt x="143948" y="2951"/>
                  <a:pt x="143881" y="2482"/>
                  <a:pt x="143679" y="2079"/>
                </a:cubicBezTo>
                <a:cubicBezTo>
                  <a:pt x="143344" y="1207"/>
                  <a:pt x="142740" y="604"/>
                  <a:pt x="141868" y="268"/>
                </a:cubicBezTo>
                <a:cubicBezTo>
                  <a:pt x="141466" y="67"/>
                  <a:pt x="140996" y="0"/>
                  <a:pt x="140594" y="0"/>
                </a:cubicBezTo>
                <a:lnTo>
                  <a:pt x="130465" y="0"/>
                </a:lnTo>
                <a:cubicBezTo>
                  <a:pt x="130063" y="0"/>
                  <a:pt x="129593" y="67"/>
                  <a:pt x="129191" y="268"/>
                </a:cubicBezTo>
                <a:cubicBezTo>
                  <a:pt x="128319" y="604"/>
                  <a:pt x="127715" y="1207"/>
                  <a:pt x="127380" y="2079"/>
                </a:cubicBezTo>
                <a:cubicBezTo>
                  <a:pt x="127178" y="2482"/>
                  <a:pt x="127111" y="2951"/>
                  <a:pt x="127111" y="3354"/>
                </a:cubicBezTo>
                <a:lnTo>
                  <a:pt x="127111" y="56278"/>
                </a:lnTo>
                <a:lnTo>
                  <a:pt x="16836" y="56278"/>
                </a:lnTo>
                <a:lnTo>
                  <a:pt x="16836" y="3354"/>
                </a:lnTo>
                <a:cubicBezTo>
                  <a:pt x="16836" y="2951"/>
                  <a:pt x="16769" y="2482"/>
                  <a:pt x="16568" y="2079"/>
                </a:cubicBezTo>
                <a:cubicBezTo>
                  <a:pt x="16233" y="1207"/>
                  <a:pt x="15629" y="604"/>
                  <a:pt x="14757" y="268"/>
                </a:cubicBezTo>
                <a:cubicBezTo>
                  <a:pt x="14354" y="67"/>
                  <a:pt x="13885" y="0"/>
                  <a:pt x="13483" y="0"/>
                </a:cubicBezTo>
                <a:lnTo>
                  <a:pt x="3354" y="0"/>
                </a:lnTo>
                <a:cubicBezTo>
                  <a:pt x="2951" y="0"/>
                  <a:pt x="2482" y="67"/>
                  <a:pt x="2079" y="268"/>
                </a:cubicBezTo>
                <a:cubicBezTo>
                  <a:pt x="1207" y="604"/>
                  <a:pt x="604" y="1207"/>
                  <a:pt x="268" y="2079"/>
                </a:cubicBezTo>
                <a:cubicBezTo>
                  <a:pt x="67" y="2482"/>
                  <a:pt x="0" y="2951"/>
                  <a:pt x="0" y="3354"/>
                </a:cubicBezTo>
                <a:lnTo>
                  <a:pt x="0" y="130532"/>
                </a:lnTo>
                <a:cubicBezTo>
                  <a:pt x="0" y="130935"/>
                  <a:pt x="67" y="131405"/>
                  <a:pt x="268" y="131807"/>
                </a:cubicBezTo>
                <a:cubicBezTo>
                  <a:pt x="604" y="132679"/>
                  <a:pt x="1207" y="133283"/>
                  <a:pt x="2079" y="133618"/>
                </a:cubicBezTo>
                <a:cubicBezTo>
                  <a:pt x="2482" y="133819"/>
                  <a:pt x="2951" y="133886"/>
                  <a:pt x="3354" y="133886"/>
                </a:cubicBezTo>
                <a:lnTo>
                  <a:pt x="13483" y="133886"/>
                </a:lnTo>
                <a:close/>
              </a:path>
            </a:pathLst>
          </a:custGeom>
          <a:solidFill>
            <a:schemeClr val="bg1"/>
          </a:solidFill>
          <a:ln w="6703" cap="flat">
            <a:noFill/>
            <a:prstDash val="solid"/>
            <a:miter/>
          </a:ln>
        </p:spPr>
        <p:txBody>
          <a:bodyPr rtlCol="0" anchor="ctr"/>
          <a:lstStyle/>
          <a:p>
            <a:endParaRPr lang="sr-Latn-RS" sz="1050"/>
          </a:p>
        </p:txBody>
      </p:sp>
      <p:sp>
        <p:nvSpPr>
          <p:cNvPr id="46" name="Freeform: Shape 45">
            <a:extLst>
              <a:ext uri="{FF2B5EF4-FFF2-40B4-BE49-F238E27FC236}">
                <a16:creationId xmlns:a16="http://schemas.microsoft.com/office/drawing/2014/main" id="{149A57C8-F417-407F-90E0-7060D1D5523B}"/>
              </a:ext>
            </a:extLst>
          </p:cNvPr>
          <p:cNvSpPr/>
          <p:nvPr userDrawn="1"/>
        </p:nvSpPr>
        <p:spPr>
          <a:xfrm>
            <a:off x="2502608" y="2679007"/>
            <a:ext cx="106301" cy="100364"/>
          </a:xfrm>
          <a:custGeom>
            <a:avLst/>
            <a:gdLst>
              <a:gd name="connsiteX0" fmla="*/ 138380 w 141734"/>
              <a:gd name="connsiteY0" fmla="*/ 17507 h 133819"/>
              <a:gd name="connsiteX1" fmla="*/ 139655 w 141734"/>
              <a:gd name="connsiteY1" fmla="*/ 17239 h 133819"/>
              <a:gd name="connsiteX2" fmla="*/ 141466 w 141734"/>
              <a:gd name="connsiteY2" fmla="*/ 15428 h 133819"/>
              <a:gd name="connsiteX3" fmla="*/ 141734 w 141734"/>
              <a:gd name="connsiteY3" fmla="*/ 14153 h 133819"/>
              <a:gd name="connsiteX4" fmla="*/ 141734 w 141734"/>
              <a:gd name="connsiteY4" fmla="*/ 3354 h 133819"/>
              <a:gd name="connsiteX5" fmla="*/ 141466 w 141734"/>
              <a:gd name="connsiteY5" fmla="*/ 2079 h 133819"/>
              <a:gd name="connsiteX6" fmla="*/ 139655 w 141734"/>
              <a:gd name="connsiteY6" fmla="*/ 268 h 133819"/>
              <a:gd name="connsiteX7" fmla="*/ 138380 w 141734"/>
              <a:gd name="connsiteY7" fmla="*/ 0 h 133819"/>
              <a:gd name="connsiteX8" fmla="*/ 3354 w 141734"/>
              <a:gd name="connsiteY8" fmla="*/ 0 h 133819"/>
              <a:gd name="connsiteX9" fmla="*/ 2079 w 141734"/>
              <a:gd name="connsiteY9" fmla="*/ 268 h 133819"/>
              <a:gd name="connsiteX10" fmla="*/ 268 w 141734"/>
              <a:gd name="connsiteY10" fmla="*/ 2079 h 133819"/>
              <a:gd name="connsiteX11" fmla="*/ 0 w 141734"/>
              <a:gd name="connsiteY11" fmla="*/ 3354 h 133819"/>
              <a:gd name="connsiteX12" fmla="*/ 0 w 141734"/>
              <a:gd name="connsiteY12" fmla="*/ 14153 h 133819"/>
              <a:gd name="connsiteX13" fmla="*/ 268 w 141734"/>
              <a:gd name="connsiteY13" fmla="*/ 15428 h 133819"/>
              <a:gd name="connsiteX14" fmla="*/ 2079 w 141734"/>
              <a:gd name="connsiteY14" fmla="*/ 17239 h 133819"/>
              <a:gd name="connsiteX15" fmla="*/ 3354 w 141734"/>
              <a:gd name="connsiteY15" fmla="*/ 17507 h 133819"/>
              <a:gd name="connsiteX16" fmla="*/ 62382 w 141734"/>
              <a:gd name="connsiteY16" fmla="*/ 17507 h 133819"/>
              <a:gd name="connsiteX17" fmla="*/ 62382 w 141734"/>
              <a:gd name="connsiteY17" fmla="*/ 130465 h 133819"/>
              <a:gd name="connsiteX18" fmla="*/ 62650 w 141734"/>
              <a:gd name="connsiteY18" fmla="*/ 131740 h 133819"/>
              <a:gd name="connsiteX19" fmla="*/ 64461 w 141734"/>
              <a:gd name="connsiteY19" fmla="*/ 133551 h 133819"/>
              <a:gd name="connsiteX20" fmla="*/ 65736 w 141734"/>
              <a:gd name="connsiteY20" fmla="*/ 133819 h 133819"/>
              <a:gd name="connsiteX21" fmla="*/ 75931 w 141734"/>
              <a:gd name="connsiteY21" fmla="*/ 133819 h 133819"/>
              <a:gd name="connsiteX22" fmla="*/ 77206 w 141734"/>
              <a:gd name="connsiteY22" fmla="*/ 133551 h 133819"/>
              <a:gd name="connsiteX23" fmla="*/ 79017 w 141734"/>
              <a:gd name="connsiteY23" fmla="*/ 131740 h 133819"/>
              <a:gd name="connsiteX24" fmla="*/ 79285 w 141734"/>
              <a:gd name="connsiteY24" fmla="*/ 130465 h 133819"/>
              <a:gd name="connsiteX25" fmla="*/ 79285 w 141734"/>
              <a:gd name="connsiteY25" fmla="*/ 17507 h 133819"/>
              <a:gd name="connsiteX26" fmla="*/ 138380 w 141734"/>
              <a:gd name="connsiteY26" fmla="*/ 17507 h 13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1734" h="133819">
                <a:moveTo>
                  <a:pt x="138380" y="17507"/>
                </a:moveTo>
                <a:cubicBezTo>
                  <a:pt x="138783" y="17507"/>
                  <a:pt x="139252" y="17440"/>
                  <a:pt x="139655" y="17239"/>
                </a:cubicBezTo>
                <a:cubicBezTo>
                  <a:pt x="140527" y="16903"/>
                  <a:pt x="141130" y="16300"/>
                  <a:pt x="141466" y="15428"/>
                </a:cubicBezTo>
                <a:cubicBezTo>
                  <a:pt x="141667" y="15025"/>
                  <a:pt x="141734" y="14556"/>
                  <a:pt x="141734" y="14153"/>
                </a:cubicBezTo>
                <a:lnTo>
                  <a:pt x="141734" y="3354"/>
                </a:lnTo>
                <a:cubicBezTo>
                  <a:pt x="141734" y="2884"/>
                  <a:pt x="141667" y="2482"/>
                  <a:pt x="141466" y="2079"/>
                </a:cubicBezTo>
                <a:cubicBezTo>
                  <a:pt x="141130" y="1207"/>
                  <a:pt x="140527" y="604"/>
                  <a:pt x="139655" y="268"/>
                </a:cubicBezTo>
                <a:cubicBezTo>
                  <a:pt x="139252" y="67"/>
                  <a:pt x="138783" y="0"/>
                  <a:pt x="138380" y="0"/>
                </a:cubicBezTo>
                <a:lnTo>
                  <a:pt x="3354" y="0"/>
                </a:lnTo>
                <a:cubicBezTo>
                  <a:pt x="2951" y="0"/>
                  <a:pt x="2482" y="67"/>
                  <a:pt x="2079" y="268"/>
                </a:cubicBezTo>
                <a:cubicBezTo>
                  <a:pt x="1207" y="604"/>
                  <a:pt x="604" y="1207"/>
                  <a:pt x="268" y="2079"/>
                </a:cubicBezTo>
                <a:cubicBezTo>
                  <a:pt x="67" y="2482"/>
                  <a:pt x="0" y="2951"/>
                  <a:pt x="0" y="3354"/>
                </a:cubicBezTo>
                <a:lnTo>
                  <a:pt x="0" y="14153"/>
                </a:lnTo>
                <a:cubicBezTo>
                  <a:pt x="0" y="14556"/>
                  <a:pt x="67" y="15025"/>
                  <a:pt x="268" y="15428"/>
                </a:cubicBezTo>
                <a:cubicBezTo>
                  <a:pt x="604" y="16300"/>
                  <a:pt x="1207" y="16903"/>
                  <a:pt x="2079" y="17239"/>
                </a:cubicBezTo>
                <a:cubicBezTo>
                  <a:pt x="2482" y="17440"/>
                  <a:pt x="2951" y="17507"/>
                  <a:pt x="3354" y="17507"/>
                </a:cubicBezTo>
                <a:lnTo>
                  <a:pt x="62382" y="17507"/>
                </a:lnTo>
                <a:lnTo>
                  <a:pt x="62382" y="130465"/>
                </a:lnTo>
                <a:cubicBezTo>
                  <a:pt x="62382" y="130868"/>
                  <a:pt x="62449" y="131337"/>
                  <a:pt x="62650" y="131740"/>
                </a:cubicBezTo>
                <a:cubicBezTo>
                  <a:pt x="62985" y="132612"/>
                  <a:pt x="63589" y="133216"/>
                  <a:pt x="64461" y="133551"/>
                </a:cubicBezTo>
                <a:cubicBezTo>
                  <a:pt x="64864" y="133752"/>
                  <a:pt x="65333" y="133819"/>
                  <a:pt x="65736" y="133819"/>
                </a:cubicBezTo>
                <a:lnTo>
                  <a:pt x="75931" y="133819"/>
                </a:lnTo>
                <a:cubicBezTo>
                  <a:pt x="76334" y="133819"/>
                  <a:pt x="76803" y="133752"/>
                  <a:pt x="77206" y="133551"/>
                </a:cubicBezTo>
                <a:cubicBezTo>
                  <a:pt x="78078" y="133216"/>
                  <a:pt x="78682" y="132612"/>
                  <a:pt x="79017" y="131740"/>
                </a:cubicBezTo>
                <a:cubicBezTo>
                  <a:pt x="79218" y="131337"/>
                  <a:pt x="79285" y="130868"/>
                  <a:pt x="79285" y="130465"/>
                </a:cubicBezTo>
                <a:lnTo>
                  <a:pt x="79285" y="17507"/>
                </a:lnTo>
                <a:lnTo>
                  <a:pt x="138380" y="17507"/>
                </a:lnTo>
                <a:close/>
              </a:path>
            </a:pathLst>
          </a:custGeom>
          <a:solidFill>
            <a:schemeClr val="bg1"/>
          </a:solidFill>
          <a:ln w="6703" cap="flat">
            <a:noFill/>
            <a:prstDash val="solid"/>
            <a:miter/>
          </a:ln>
        </p:spPr>
        <p:txBody>
          <a:bodyPr rtlCol="0" anchor="ctr"/>
          <a:lstStyle/>
          <a:p>
            <a:endParaRPr lang="sr-Latn-RS" sz="1050"/>
          </a:p>
        </p:txBody>
      </p:sp>
      <p:sp>
        <p:nvSpPr>
          <p:cNvPr id="47" name="Freeform: Shape 46">
            <a:extLst>
              <a:ext uri="{FF2B5EF4-FFF2-40B4-BE49-F238E27FC236}">
                <a16:creationId xmlns:a16="http://schemas.microsoft.com/office/drawing/2014/main" id="{CF512CA4-9F1B-4422-9B3E-1F44E2D7D44D}"/>
              </a:ext>
            </a:extLst>
          </p:cNvPr>
          <p:cNvSpPr/>
          <p:nvPr userDrawn="1"/>
        </p:nvSpPr>
        <p:spPr>
          <a:xfrm>
            <a:off x="2362501" y="2678956"/>
            <a:ext cx="116714" cy="100415"/>
          </a:xfrm>
          <a:custGeom>
            <a:avLst/>
            <a:gdLst>
              <a:gd name="connsiteX0" fmla="*/ 155418 w 155619"/>
              <a:gd name="connsiteY0" fmla="*/ 130935 h 133886"/>
              <a:gd name="connsiteX1" fmla="*/ 155619 w 155619"/>
              <a:gd name="connsiteY1" fmla="*/ 131941 h 133886"/>
              <a:gd name="connsiteX2" fmla="*/ 154613 w 155619"/>
              <a:gd name="connsiteY2" fmla="*/ 133618 h 133886"/>
              <a:gd name="connsiteX3" fmla="*/ 153607 w 155619"/>
              <a:gd name="connsiteY3" fmla="*/ 133886 h 133886"/>
              <a:gd name="connsiteX4" fmla="*/ 137978 w 155619"/>
              <a:gd name="connsiteY4" fmla="*/ 133886 h 133886"/>
              <a:gd name="connsiteX5" fmla="*/ 122013 w 155619"/>
              <a:gd name="connsiteY5" fmla="*/ 102360 h 133886"/>
              <a:gd name="connsiteX6" fmla="*/ 33606 w 155619"/>
              <a:gd name="connsiteY6" fmla="*/ 102360 h 133886"/>
              <a:gd name="connsiteX7" fmla="*/ 17641 w 155619"/>
              <a:gd name="connsiteY7" fmla="*/ 133886 h 133886"/>
              <a:gd name="connsiteX8" fmla="*/ 2012 w 155619"/>
              <a:gd name="connsiteY8" fmla="*/ 133886 h 133886"/>
              <a:gd name="connsiteX9" fmla="*/ 1006 w 155619"/>
              <a:gd name="connsiteY9" fmla="*/ 133618 h 133886"/>
              <a:gd name="connsiteX10" fmla="*/ 0 w 155619"/>
              <a:gd name="connsiteY10" fmla="*/ 131941 h 133886"/>
              <a:gd name="connsiteX11" fmla="*/ 201 w 155619"/>
              <a:gd name="connsiteY11" fmla="*/ 130935 h 133886"/>
              <a:gd name="connsiteX12" fmla="*/ 65736 w 155619"/>
              <a:gd name="connsiteY12" fmla="*/ 1811 h 133886"/>
              <a:gd name="connsiteX13" fmla="*/ 66272 w 155619"/>
              <a:gd name="connsiteY13" fmla="*/ 1073 h 133886"/>
              <a:gd name="connsiteX14" fmla="*/ 67815 w 155619"/>
              <a:gd name="connsiteY14" fmla="*/ 134 h 133886"/>
              <a:gd name="connsiteX15" fmla="*/ 68754 w 155619"/>
              <a:gd name="connsiteY15" fmla="*/ 0 h 133886"/>
              <a:gd name="connsiteX16" fmla="*/ 86999 w 155619"/>
              <a:gd name="connsiteY16" fmla="*/ 0 h 133886"/>
              <a:gd name="connsiteX17" fmla="*/ 87938 w 155619"/>
              <a:gd name="connsiteY17" fmla="*/ 134 h 133886"/>
              <a:gd name="connsiteX18" fmla="*/ 89481 w 155619"/>
              <a:gd name="connsiteY18" fmla="*/ 1073 h 133886"/>
              <a:gd name="connsiteX19" fmla="*/ 90018 w 155619"/>
              <a:gd name="connsiteY19" fmla="*/ 1811 h 133886"/>
              <a:gd name="connsiteX20" fmla="*/ 155418 w 155619"/>
              <a:gd name="connsiteY20" fmla="*/ 130935 h 133886"/>
              <a:gd name="connsiteX21" fmla="*/ 77809 w 155619"/>
              <a:gd name="connsiteY21" fmla="*/ 15227 h 133886"/>
              <a:gd name="connsiteX22" fmla="*/ 42192 w 155619"/>
              <a:gd name="connsiteY22" fmla="*/ 85457 h 133886"/>
              <a:gd name="connsiteX23" fmla="*/ 113427 w 155619"/>
              <a:gd name="connsiteY23" fmla="*/ 85457 h 133886"/>
              <a:gd name="connsiteX24" fmla="*/ 77809 w 155619"/>
              <a:gd name="connsiteY24" fmla="*/ 15227 h 13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619" h="133886">
                <a:moveTo>
                  <a:pt x="155418" y="130935"/>
                </a:moveTo>
                <a:cubicBezTo>
                  <a:pt x="155552" y="131203"/>
                  <a:pt x="155619" y="131539"/>
                  <a:pt x="155619" y="131941"/>
                </a:cubicBezTo>
                <a:cubicBezTo>
                  <a:pt x="155552" y="132679"/>
                  <a:pt x="155217" y="133216"/>
                  <a:pt x="154613" y="133618"/>
                </a:cubicBezTo>
                <a:cubicBezTo>
                  <a:pt x="154278" y="133819"/>
                  <a:pt x="153942" y="133886"/>
                  <a:pt x="153607" y="133886"/>
                </a:cubicBezTo>
                <a:lnTo>
                  <a:pt x="137978" y="133886"/>
                </a:lnTo>
                <a:lnTo>
                  <a:pt x="122013" y="102360"/>
                </a:lnTo>
                <a:lnTo>
                  <a:pt x="33606" y="102360"/>
                </a:lnTo>
                <a:lnTo>
                  <a:pt x="17641" y="133886"/>
                </a:lnTo>
                <a:lnTo>
                  <a:pt x="2012" y="133886"/>
                </a:lnTo>
                <a:cubicBezTo>
                  <a:pt x="1677" y="133886"/>
                  <a:pt x="1342" y="133819"/>
                  <a:pt x="1006" y="133618"/>
                </a:cubicBezTo>
                <a:cubicBezTo>
                  <a:pt x="335" y="133283"/>
                  <a:pt x="0" y="132679"/>
                  <a:pt x="0" y="131941"/>
                </a:cubicBezTo>
                <a:cubicBezTo>
                  <a:pt x="0" y="131539"/>
                  <a:pt x="67" y="131203"/>
                  <a:pt x="201" y="130935"/>
                </a:cubicBezTo>
                <a:lnTo>
                  <a:pt x="65736" y="1811"/>
                </a:lnTo>
                <a:cubicBezTo>
                  <a:pt x="65870" y="1543"/>
                  <a:pt x="66071" y="1274"/>
                  <a:pt x="66272" y="1073"/>
                </a:cubicBezTo>
                <a:cubicBezTo>
                  <a:pt x="66742" y="604"/>
                  <a:pt x="67211" y="268"/>
                  <a:pt x="67815" y="134"/>
                </a:cubicBezTo>
                <a:cubicBezTo>
                  <a:pt x="68150" y="67"/>
                  <a:pt x="68419" y="0"/>
                  <a:pt x="68754" y="0"/>
                </a:cubicBezTo>
                <a:lnTo>
                  <a:pt x="86999" y="0"/>
                </a:lnTo>
                <a:cubicBezTo>
                  <a:pt x="87334" y="0"/>
                  <a:pt x="87603" y="67"/>
                  <a:pt x="87938" y="134"/>
                </a:cubicBezTo>
                <a:cubicBezTo>
                  <a:pt x="88542" y="268"/>
                  <a:pt x="89079" y="604"/>
                  <a:pt x="89481" y="1073"/>
                </a:cubicBezTo>
                <a:cubicBezTo>
                  <a:pt x="89682" y="1342"/>
                  <a:pt x="89883" y="1543"/>
                  <a:pt x="90018" y="1811"/>
                </a:cubicBezTo>
                <a:lnTo>
                  <a:pt x="155418" y="130935"/>
                </a:lnTo>
                <a:close/>
                <a:moveTo>
                  <a:pt x="77809" y="15227"/>
                </a:moveTo>
                <a:lnTo>
                  <a:pt x="42192" y="85457"/>
                </a:lnTo>
                <a:lnTo>
                  <a:pt x="113427" y="85457"/>
                </a:lnTo>
                <a:lnTo>
                  <a:pt x="77809" y="15227"/>
                </a:lnTo>
                <a:close/>
              </a:path>
            </a:pathLst>
          </a:custGeom>
          <a:solidFill>
            <a:schemeClr val="bg1"/>
          </a:solidFill>
          <a:ln w="6703" cap="flat">
            <a:noFill/>
            <a:prstDash val="solid"/>
            <a:miter/>
          </a:ln>
        </p:spPr>
        <p:txBody>
          <a:bodyPr rtlCol="0" anchor="ctr"/>
          <a:lstStyle/>
          <a:p>
            <a:endParaRPr lang="sr-Latn-RS" sz="1050"/>
          </a:p>
        </p:txBody>
      </p:sp>
      <p:sp>
        <p:nvSpPr>
          <p:cNvPr id="48" name="Freeform: Shape 47">
            <a:extLst>
              <a:ext uri="{FF2B5EF4-FFF2-40B4-BE49-F238E27FC236}">
                <a16:creationId xmlns:a16="http://schemas.microsoft.com/office/drawing/2014/main" id="{BDEE9840-221B-4683-B4C6-90CE791D4EC9}"/>
              </a:ext>
            </a:extLst>
          </p:cNvPr>
          <p:cNvSpPr/>
          <p:nvPr userDrawn="1"/>
        </p:nvSpPr>
        <p:spPr>
          <a:xfrm>
            <a:off x="2195379" y="2678957"/>
            <a:ext cx="111572" cy="100465"/>
          </a:xfrm>
          <a:custGeom>
            <a:avLst/>
            <a:gdLst>
              <a:gd name="connsiteX0" fmla="*/ 268 w 148763"/>
              <a:gd name="connsiteY0" fmla="*/ 2079 h 133953"/>
              <a:gd name="connsiteX1" fmla="*/ 2079 w 148763"/>
              <a:gd name="connsiteY1" fmla="*/ 268 h 133953"/>
              <a:gd name="connsiteX2" fmla="*/ 3354 w 148763"/>
              <a:gd name="connsiteY2" fmla="*/ 0 h 133953"/>
              <a:gd name="connsiteX3" fmla="*/ 105244 w 148763"/>
              <a:gd name="connsiteY3" fmla="*/ 0 h 133953"/>
              <a:gd name="connsiteX4" fmla="*/ 125300 w 148763"/>
              <a:gd name="connsiteY4" fmla="*/ 6037 h 133953"/>
              <a:gd name="connsiteX5" fmla="*/ 138783 w 148763"/>
              <a:gd name="connsiteY5" fmla="*/ 22136 h 133953"/>
              <a:gd name="connsiteX6" fmla="*/ 141197 w 148763"/>
              <a:gd name="connsiteY6" fmla="*/ 42929 h 133953"/>
              <a:gd name="connsiteX7" fmla="*/ 131740 w 148763"/>
              <a:gd name="connsiteY7" fmla="*/ 61644 h 133953"/>
              <a:gd name="connsiteX8" fmla="*/ 146631 w 148763"/>
              <a:gd name="connsiteY8" fmla="*/ 81365 h 133953"/>
              <a:gd name="connsiteX9" fmla="*/ 146966 w 148763"/>
              <a:gd name="connsiteY9" fmla="*/ 106116 h 133953"/>
              <a:gd name="connsiteX10" fmla="*/ 132612 w 148763"/>
              <a:gd name="connsiteY10" fmla="*/ 126240 h 133953"/>
              <a:gd name="connsiteX11" fmla="*/ 109135 w 148763"/>
              <a:gd name="connsiteY11" fmla="*/ 133953 h 133953"/>
              <a:gd name="connsiteX12" fmla="*/ 3354 w 148763"/>
              <a:gd name="connsiteY12" fmla="*/ 133953 h 133953"/>
              <a:gd name="connsiteX13" fmla="*/ 2079 w 148763"/>
              <a:gd name="connsiteY13" fmla="*/ 133685 h 133953"/>
              <a:gd name="connsiteX14" fmla="*/ 268 w 148763"/>
              <a:gd name="connsiteY14" fmla="*/ 131874 h 133953"/>
              <a:gd name="connsiteX15" fmla="*/ 0 w 148763"/>
              <a:gd name="connsiteY15" fmla="*/ 130600 h 133953"/>
              <a:gd name="connsiteX16" fmla="*/ 0 w 148763"/>
              <a:gd name="connsiteY16" fmla="*/ 3354 h 133953"/>
              <a:gd name="connsiteX17" fmla="*/ 268 w 148763"/>
              <a:gd name="connsiteY17" fmla="*/ 2079 h 133953"/>
              <a:gd name="connsiteX18" fmla="*/ 17574 w 148763"/>
              <a:gd name="connsiteY18" fmla="*/ 17507 h 133953"/>
              <a:gd name="connsiteX19" fmla="*/ 17574 w 148763"/>
              <a:gd name="connsiteY19" fmla="*/ 55406 h 133953"/>
              <a:gd name="connsiteX20" fmla="*/ 105244 w 148763"/>
              <a:gd name="connsiteY20" fmla="*/ 55406 h 133953"/>
              <a:gd name="connsiteX21" fmla="*/ 118659 w 148763"/>
              <a:gd name="connsiteY21" fmla="*/ 49838 h 133953"/>
              <a:gd name="connsiteX22" fmla="*/ 124227 w 148763"/>
              <a:gd name="connsiteY22" fmla="*/ 36423 h 133953"/>
              <a:gd name="connsiteX23" fmla="*/ 118659 w 148763"/>
              <a:gd name="connsiteY23" fmla="*/ 23008 h 133953"/>
              <a:gd name="connsiteX24" fmla="*/ 105244 w 148763"/>
              <a:gd name="connsiteY24" fmla="*/ 17440 h 133953"/>
              <a:gd name="connsiteX25" fmla="*/ 17574 w 148763"/>
              <a:gd name="connsiteY25" fmla="*/ 17440 h 133953"/>
              <a:gd name="connsiteX26" fmla="*/ 109135 w 148763"/>
              <a:gd name="connsiteY26" fmla="*/ 72041 h 133953"/>
              <a:gd name="connsiteX27" fmla="*/ 17574 w 148763"/>
              <a:gd name="connsiteY27" fmla="*/ 72041 h 133953"/>
              <a:gd name="connsiteX28" fmla="*/ 17574 w 148763"/>
              <a:gd name="connsiteY28" fmla="*/ 116312 h 133953"/>
              <a:gd name="connsiteX29" fmla="*/ 109135 w 148763"/>
              <a:gd name="connsiteY29" fmla="*/ 116312 h 133953"/>
              <a:gd name="connsiteX30" fmla="*/ 124764 w 148763"/>
              <a:gd name="connsiteY30" fmla="*/ 109806 h 133953"/>
              <a:gd name="connsiteX31" fmla="*/ 131270 w 148763"/>
              <a:gd name="connsiteY31" fmla="*/ 94177 h 133953"/>
              <a:gd name="connsiteX32" fmla="*/ 124764 w 148763"/>
              <a:gd name="connsiteY32" fmla="*/ 78548 h 133953"/>
              <a:gd name="connsiteX33" fmla="*/ 109135 w 148763"/>
              <a:gd name="connsiteY33" fmla="*/ 72041 h 13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8763" h="133953">
                <a:moveTo>
                  <a:pt x="268" y="2079"/>
                </a:moveTo>
                <a:cubicBezTo>
                  <a:pt x="604" y="1207"/>
                  <a:pt x="1207" y="604"/>
                  <a:pt x="2079" y="268"/>
                </a:cubicBezTo>
                <a:cubicBezTo>
                  <a:pt x="2482" y="67"/>
                  <a:pt x="2951" y="0"/>
                  <a:pt x="3354" y="0"/>
                </a:cubicBezTo>
                <a:lnTo>
                  <a:pt x="105244" y="0"/>
                </a:lnTo>
                <a:cubicBezTo>
                  <a:pt x="112220" y="0"/>
                  <a:pt x="119397" y="2146"/>
                  <a:pt x="125300" y="6037"/>
                </a:cubicBezTo>
                <a:cubicBezTo>
                  <a:pt x="131270" y="9927"/>
                  <a:pt x="135965" y="15629"/>
                  <a:pt x="138783" y="22136"/>
                </a:cubicBezTo>
                <a:cubicBezTo>
                  <a:pt x="141600" y="28642"/>
                  <a:pt x="142405" y="35953"/>
                  <a:pt x="141197" y="42929"/>
                </a:cubicBezTo>
                <a:cubicBezTo>
                  <a:pt x="139923" y="49906"/>
                  <a:pt x="136569" y="56546"/>
                  <a:pt x="131740" y="61644"/>
                </a:cubicBezTo>
                <a:cubicBezTo>
                  <a:pt x="138514" y="66339"/>
                  <a:pt x="143881" y="73450"/>
                  <a:pt x="146631" y="81365"/>
                </a:cubicBezTo>
                <a:cubicBezTo>
                  <a:pt x="149381" y="89280"/>
                  <a:pt x="149448" y="98134"/>
                  <a:pt x="146966" y="106116"/>
                </a:cubicBezTo>
                <a:cubicBezTo>
                  <a:pt x="144484" y="114099"/>
                  <a:pt x="139386" y="121276"/>
                  <a:pt x="132612" y="126240"/>
                </a:cubicBezTo>
                <a:cubicBezTo>
                  <a:pt x="125837" y="131203"/>
                  <a:pt x="117385" y="133953"/>
                  <a:pt x="109135" y="133953"/>
                </a:cubicBezTo>
                <a:lnTo>
                  <a:pt x="3354" y="133953"/>
                </a:lnTo>
                <a:cubicBezTo>
                  <a:pt x="2951" y="133953"/>
                  <a:pt x="2482" y="133886"/>
                  <a:pt x="2079" y="133685"/>
                </a:cubicBezTo>
                <a:cubicBezTo>
                  <a:pt x="1207" y="133350"/>
                  <a:pt x="604" y="132746"/>
                  <a:pt x="268" y="131874"/>
                </a:cubicBezTo>
                <a:cubicBezTo>
                  <a:pt x="67" y="131472"/>
                  <a:pt x="0" y="131002"/>
                  <a:pt x="0" y="130600"/>
                </a:cubicBezTo>
                <a:lnTo>
                  <a:pt x="0" y="3354"/>
                </a:lnTo>
                <a:cubicBezTo>
                  <a:pt x="0" y="2884"/>
                  <a:pt x="67" y="2482"/>
                  <a:pt x="268" y="2079"/>
                </a:cubicBezTo>
                <a:moveTo>
                  <a:pt x="17574" y="17507"/>
                </a:moveTo>
                <a:lnTo>
                  <a:pt x="17574" y="55406"/>
                </a:lnTo>
                <a:lnTo>
                  <a:pt x="105244" y="55406"/>
                </a:lnTo>
                <a:cubicBezTo>
                  <a:pt x="110074" y="55406"/>
                  <a:pt x="115104" y="53327"/>
                  <a:pt x="118659" y="49838"/>
                </a:cubicBezTo>
                <a:cubicBezTo>
                  <a:pt x="122215" y="46350"/>
                  <a:pt x="124227" y="41387"/>
                  <a:pt x="124227" y="36423"/>
                </a:cubicBezTo>
                <a:cubicBezTo>
                  <a:pt x="124227" y="31459"/>
                  <a:pt x="122215" y="26563"/>
                  <a:pt x="118659" y="23008"/>
                </a:cubicBezTo>
                <a:cubicBezTo>
                  <a:pt x="115104" y="19452"/>
                  <a:pt x="110074" y="17440"/>
                  <a:pt x="105244" y="17440"/>
                </a:cubicBezTo>
                <a:lnTo>
                  <a:pt x="17574" y="17440"/>
                </a:lnTo>
                <a:close/>
                <a:moveTo>
                  <a:pt x="109135" y="72041"/>
                </a:moveTo>
                <a:lnTo>
                  <a:pt x="17574" y="72041"/>
                </a:lnTo>
                <a:lnTo>
                  <a:pt x="17574" y="116312"/>
                </a:lnTo>
                <a:lnTo>
                  <a:pt x="109135" y="116312"/>
                </a:lnTo>
                <a:cubicBezTo>
                  <a:pt x="114769" y="116312"/>
                  <a:pt x="120672" y="113897"/>
                  <a:pt x="124764" y="109806"/>
                </a:cubicBezTo>
                <a:cubicBezTo>
                  <a:pt x="128855" y="105714"/>
                  <a:pt x="131270" y="99945"/>
                  <a:pt x="131270" y="94177"/>
                </a:cubicBezTo>
                <a:cubicBezTo>
                  <a:pt x="131270" y="88408"/>
                  <a:pt x="128922" y="82639"/>
                  <a:pt x="124764" y="78548"/>
                </a:cubicBezTo>
                <a:cubicBezTo>
                  <a:pt x="120605" y="74456"/>
                  <a:pt x="114769" y="72041"/>
                  <a:pt x="109135" y="72041"/>
                </a:cubicBezTo>
              </a:path>
            </a:pathLst>
          </a:custGeom>
          <a:solidFill>
            <a:schemeClr val="bg1"/>
          </a:solidFill>
          <a:ln w="6703" cap="flat">
            <a:noFill/>
            <a:prstDash val="solid"/>
            <a:miter/>
          </a:ln>
        </p:spPr>
        <p:txBody>
          <a:bodyPr rtlCol="0" anchor="ctr"/>
          <a:lstStyle/>
          <a:p>
            <a:endParaRPr lang="sr-Latn-RS" sz="1050"/>
          </a:p>
        </p:txBody>
      </p:sp>
      <p:sp>
        <p:nvSpPr>
          <p:cNvPr id="49" name="Freeform: Shape 48">
            <a:extLst>
              <a:ext uri="{FF2B5EF4-FFF2-40B4-BE49-F238E27FC236}">
                <a16:creationId xmlns:a16="http://schemas.microsoft.com/office/drawing/2014/main" id="{89B51A60-811D-41A5-B729-2CFD437FA3D6}"/>
              </a:ext>
            </a:extLst>
          </p:cNvPr>
          <p:cNvSpPr/>
          <p:nvPr userDrawn="1"/>
        </p:nvSpPr>
        <p:spPr>
          <a:xfrm>
            <a:off x="2026022" y="2678907"/>
            <a:ext cx="113333" cy="100364"/>
          </a:xfrm>
          <a:custGeom>
            <a:avLst/>
            <a:gdLst>
              <a:gd name="connsiteX0" fmla="*/ 2039 w 151110"/>
              <a:gd name="connsiteY0" fmla="*/ 0 h 133819"/>
              <a:gd name="connsiteX1" fmla="*/ 898 w 151110"/>
              <a:gd name="connsiteY1" fmla="*/ 335 h 133819"/>
              <a:gd name="connsiteX2" fmla="*/ 161 w 151110"/>
              <a:gd name="connsiteY2" fmla="*/ 1274 h 133819"/>
              <a:gd name="connsiteX3" fmla="*/ 26 w 151110"/>
              <a:gd name="connsiteY3" fmla="*/ 2415 h 133819"/>
              <a:gd name="connsiteX4" fmla="*/ 563 w 151110"/>
              <a:gd name="connsiteY4" fmla="*/ 3421 h 133819"/>
              <a:gd name="connsiteX5" fmla="*/ 66701 w 151110"/>
              <a:gd name="connsiteY5" fmla="*/ 71035 h 133819"/>
              <a:gd name="connsiteX6" fmla="*/ 66701 w 151110"/>
              <a:gd name="connsiteY6" fmla="*/ 130465 h 133819"/>
              <a:gd name="connsiteX7" fmla="*/ 66969 w 151110"/>
              <a:gd name="connsiteY7" fmla="*/ 131740 h 133819"/>
              <a:gd name="connsiteX8" fmla="*/ 68780 w 151110"/>
              <a:gd name="connsiteY8" fmla="*/ 133551 h 133819"/>
              <a:gd name="connsiteX9" fmla="*/ 70055 w 151110"/>
              <a:gd name="connsiteY9" fmla="*/ 133819 h 133819"/>
              <a:gd name="connsiteX10" fmla="*/ 81056 w 151110"/>
              <a:gd name="connsiteY10" fmla="*/ 133819 h 133819"/>
              <a:gd name="connsiteX11" fmla="*/ 82330 w 151110"/>
              <a:gd name="connsiteY11" fmla="*/ 133551 h 133819"/>
              <a:gd name="connsiteX12" fmla="*/ 84141 w 151110"/>
              <a:gd name="connsiteY12" fmla="*/ 131740 h 133819"/>
              <a:gd name="connsiteX13" fmla="*/ 84409 w 151110"/>
              <a:gd name="connsiteY13" fmla="*/ 130465 h 133819"/>
              <a:gd name="connsiteX14" fmla="*/ 84409 w 151110"/>
              <a:gd name="connsiteY14" fmla="*/ 71035 h 133819"/>
              <a:gd name="connsiteX15" fmla="*/ 150548 w 151110"/>
              <a:gd name="connsiteY15" fmla="*/ 3421 h 133819"/>
              <a:gd name="connsiteX16" fmla="*/ 151084 w 151110"/>
              <a:gd name="connsiteY16" fmla="*/ 2415 h 133819"/>
              <a:gd name="connsiteX17" fmla="*/ 150950 w 151110"/>
              <a:gd name="connsiteY17" fmla="*/ 1274 h 133819"/>
              <a:gd name="connsiteX18" fmla="*/ 150212 w 151110"/>
              <a:gd name="connsiteY18" fmla="*/ 335 h 133819"/>
              <a:gd name="connsiteX19" fmla="*/ 149072 w 151110"/>
              <a:gd name="connsiteY19" fmla="*/ 0 h 133819"/>
              <a:gd name="connsiteX20" fmla="*/ 130693 w 151110"/>
              <a:gd name="connsiteY20" fmla="*/ 0 h 133819"/>
              <a:gd name="connsiteX21" fmla="*/ 130022 w 151110"/>
              <a:gd name="connsiteY21" fmla="*/ 67 h 133819"/>
              <a:gd name="connsiteX22" fmla="*/ 128815 w 151110"/>
              <a:gd name="connsiteY22" fmla="*/ 604 h 133819"/>
              <a:gd name="connsiteX23" fmla="*/ 128278 w 151110"/>
              <a:gd name="connsiteY23" fmla="*/ 1073 h 133819"/>
              <a:gd name="connsiteX24" fmla="*/ 75421 w 151110"/>
              <a:gd name="connsiteY24" fmla="*/ 55070 h 133819"/>
              <a:gd name="connsiteX25" fmla="*/ 22564 w 151110"/>
              <a:gd name="connsiteY25" fmla="*/ 1073 h 133819"/>
              <a:gd name="connsiteX26" fmla="*/ 22028 w 151110"/>
              <a:gd name="connsiteY26" fmla="*/ 604 h 133819"/>
              <a:gd name="connsiteX27" fmla="*/ 20820 w 151110"/>
              <a:gd name="connsiteY27" fmla="*/ 67 h 133819"/>
              <a:gd name="connsiteX28" fmla="*/ 20150 w 151110"/>
              <a:gd name="connsiteY28" fmla="*/ 0 h 133819"/>
              <a:gd name="connsiteX29" fmla="*/ 2039 w 151110"/>
              <a:gd name="connsiteY29" fmla="*/ 0 h 13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1110" h="133819">
                <a:moveTo>
                  <a:pt x="2039" y="0"/>
                </a:moveTo>
                <a:cubicBezTo>
                  <a:pt x="1636" y="0"/>
                  <a:pt x="1234" y="134"/>
                  <a:pt x="898" y="335"/>
                </a:cubicBezTo>
                <a:cubicBezTo>
                  <a:pt x="563" y="537"/>
                  <a:pt x="295" y="872"/>
                  <a:pt x="161" y="1274"/>
                </a:cubicBezTo>
                <a:cubicBezTo>
                  <a:pt x="26" y="1610"/>
                  <a:pt x="-41" y="2079"/>
                  <a:pt x="26" y="2415"/>
                </a:cubicBezTo>
                <a:cubicBezTo>
                  <a:pt x="93" y="2817"/>
                  <a:pt x="295" y="3153"/>
                  <a:pt x="563" y="3421"/>
                </a:cubicBezTo>
                <a:lnTo>
                  <a:pt x="66701" y="71035"/>
                </a:lnTo>
                <a:lnTo>
                  <a:pt x="66701" y="130465"/>
                </a:lnTo>
                <a:cubicBezTo>
                  <a:pt x="66701" y="130868"/>
                  <a:pt x="66768" y="131337"/>
                  <a:pt x="66969" y="131740"/>
                </a:cubicBezTo>
                <a:cubicBezTo>
                  <a:pt x="67305" y="132612"/>
                  <a:pt x="67908" y="133216"/>
                  <a:pt x="68780" y="133551"/>
                </a:cubicBezTo>
                <a:cubicBezTo>
                  <a:pt x="69183" y="133752"/>
                  <a:pt x="69653" y="133819"/>
                  <a:pt x="70055" y="133819"/>
                </a:cubicBezTo>
                <a:lnTo>
                  <a:pt x="81056" y="133819"/>
                </a:lnTo>
                <a:cubicBezTo>
                  <a:pt x="81458" y="133819"/>
                  <a:pt x="81928" y="133752"/>
                  <a:pt x="82330" y="133551"/>
                </a:cubicBezTo>
                <a:cubicBezTo>
                  <a:pt x="83202" y="133216"/>
                  <a:pt x="83806" y="132612"/>
                  <a:pt x="84141" y="131740"/>
                </a:cubicBezTo>
                <a:cubicBezTo>
                  <a:pt x="84342" y="131337"/>
                  <a:pt x="84409" y="130868"/>
                  <a:pt x="84409" y="130465"/>
                </a:cubicBezTo>
                <a:lnTo>
                  <a:pt x="84409" y="71035"/>
                </a:lnTo>
                <a:lnTo>
                  <a:pt x="150548" y="3421"/>
                </a:lnTo>
                <a:cubicBezTo>
                  <a:pt x="150816" y="3153"/>
                  <a:pt x="151017" y="2750"/>
                  <a:pt x="151084" y="2415"/>
                </a:cubicBezTo>
                <a:cubicBezTo>
                  <a:pt x="151151" y="2012"/>
                  <a:pt x="151084" y="1610"/>
                  <a:pt x="150950" y="1274"/>
                </a:cubicBezTo>
                <a:cubicBezTo>
                  <a:pt x="150816" y="939"/>
                  <a:pt x="150548" y="604"/>
                  <a:pt x="150212" y="335"/>
                </a:cubicBezTo>
                <a:cubicBezTo>
                  <a:pt x="149877" y="134"/>
                  <a:pt x="149474" y="0"/>
                  <a:pt x="149072" y="0"/>
                </a:cubicBezTo>
                <a:lnTo>
                  <a:pt x="130693" y="0"/>
                </a:lnTo>
                <a:cubicBezTo>
                  <a:pt x="130491" y="0"/>
                  <a:pt x="130223" y="0"/>
                  <a:pt x="130022" y="67"/>
                </a:cubicBezTo>
                <a:cubicBezTo>
                  <a:pt x="129552" y="134"/>
                  <a:pt x="129150" y="335"/>
                  <a:pt x="128815" y="604"/>
                </a:cubicBezTo>
                <a:cubicBezTo>
                  <a:pt x="128613" y="738"/>
                  <a:pt x="128479" y="872"/>
                  <a:pt x="128278" y="1073"/>
                </a:cubicBezTo>
                <a:lnTo>
                  <a:pt x="75421" y="55070"/>
                </a:lnTo>
                <a:lnTo>
                  <a:pt x="22564" y="1073"/>
                </a:lnTo>
                <a:cubicBezTo>
                  <a:pt x="22430" y="939"/>
                  <a:pt x="22229" y="805"/>
                  <a:pt x="22028" y="604"/>
                </a:cubicBezTo>
                <a:cubicBezTo>
                  <a:pt x="21625" y="335"/>
                  <a:pt x="21223" y="201"/>
                  <a:pt x="20820" y="67"/>
                </a:cubicBezTo>
                <a:cubicBezTo>
                  <a:pt x="20619" y="0"/>
                  <a:pt x="20351" y="0"/>
                  <a:pt x="20150" y="0"/>
                </a:cubicBezTo>
                <a:lnTo>
                  <a:pt x="2039" y="0"/>
                </a:lnTo>
                <a:close/>
              </a:path>
            </a:pathLst>
          </a:custGeom>
          <a:solidFill>
            <a:schemeClr val="bg1"/>
          </a:solidFill>
          <a:ln w="6703" cap="flat">
            <a:noFill/>
            <a:prstDash val="solid"/>
            <a:miter/>
          </a:ln>
        </p:spPr>
        <p:txBody>
          <a:bodyPr rtlCol="0" anchor="ctr"/>
          <a:lstStyle/>
          <a:p>
            <a:endParaRPr lang="sr-Latn-RS" sz="1050"/>
          </a:p>
        </p:txBody>
      </p:sp>
      <p:sp>
        <p:nvSpPr>
          <p:cNvPr id="50" name="Freeform: Shape 49">
            <a:extLst>
              <a:ext uri="{FF2B5EF4-FFF2-40B4-BE49-F238E27FC236}">
                <a16:creationId xmlns:a16="http://schemas.microsoft.com/office/drawing/2014/main" id="{07DAF70E-8A41-4E16-ACE9-1538630A005B}"/>
              </a:ext>
            </a:extLst>
          </p:cNvPr>
          <p:cNvSpPr/>
          <p:nvPr userDrawn="1"/>
        </p:nvSpPr>
        <p:spPr>
          <a:xfrm>
            <a:off x="1858517" y="2678303"/>
            <a:ext cx="115054" cy="101370"/>
          </a:xfrm>
          <a:custGeom>
            <a:avLst/>
            <a:gdLst>
              <a:gd name="connsiteX0" fmla="*/ 153406 w 153405"/>
              <a:gd name="connsiteY0" fmla="*/ 97665 h 135160"/>
              <a:gd name="connsiteX1" fmla="*/ 153137 w 153405"/>
              <a:gd name="connsiteY1" fmla="*/ 96390 h 135160"/>
              <a:gd name="connsiteX2" fmla="*/ 151326 w 153405"/>
              <a:gd name="connsiteY2" fmla="*/ 94512 h 135160"/>
              <a:gd name="connsiteX3" fmla="*/ 149985 w 153405"/>
              <a:gd name="connsiteY3" fmla="*/ 94244 h 135160"/>
              <a:gd name="connsiteX4" fmla="*/ 139856 w 153405"/>
              <a:gd name="connsiteY4" fmla="*/ 94244 h 135160"/>
              <a:gd name="connsiteX5" fmla="*/ 138582 w 153405"/>
              <a:gd name="connsiteY5" fmla="*/ 94512 h 135160"/>
              <a:gd name="connsiteX6" fmla="*/ 136770 w 153405"/>
              <a:gd name="connsiteY6" fmla="*/ 96323 h 135160"/>
              <a:gd name="connsiteX7" fmla="*/ 136502 w 153405"/>
              <a:gd name="connsiteY7" fmla="*/ 97598 h 135160"/>
              <a:gd name="connsiteX8" fmla="*/ 136033 w 153405"/>
              <a:gd name="connsiteY8" fmla="*/ 102494 h 135160"/>
              <a:gd name="connsiteX9" fmla="*/ 134892 w 153405"/>
              <a:gd name="connsiteY9" fmla="*/ 106720 h 135160"/>
              <a:gd name="connsiteX10" fmla="*/ 133215 w 153405"/>
              <a:gd name="connsiteY10" fmla="*/ 109739 h 135160"/>
              <a:gd name="connsiteX11" fmla="*/ 131002 w 153405"/>
              <a:gd name="connsiteY11" fmla="*/ 112153 h 135160"/>
              <a:gd name="connsiteX12" fmla="*/ 127715 w 153405"/>
              <a:gd name="connsiteY12" fmla="*/ 114300 h 135160"/>
              <a:gd name="connsiteX13" fmla="*/ 122885 w 153405"/>
              <a:gd name="connsiteY13" fmla="*/ 116178 h 135160"/>
              <a:gd name="connsiteX14" fmla="*/ 107659 w 153405"/>
              <a:gd name="connsiteY14" fmla="*/ 117989 h 135160"/>
              <a:gd name="connsiteX15" fmla="*/ 54802 w 153405"/>
              <a:gd name="connsiteY15" fmla="*/ 117989 h 135160"/>
              <a:gd name="connsiteX16" fmla="*/ 45009 w 153405"/>
              <a:gd name="connsiteY16" fmla="*/ 117587 h 135160"/>
              <a:gd name="connsiteX17" fmla="*/ 36825 w 153405"/>
              <a:gd name="connsiteY17" fmla="*/ 116379 h 135160"/>
              <a:gd name="connsiteX18" fmla="*/ 30520 w 153405"/>
              <a:gd name="connsiteY18" fmla="*/ 114367 h 135160"/>
              <a:gd name="connsiteX19" fmla="*/ 26026 w 153405"/>
              <a:gd name="connsiteY19" fmla="*/ 111751 h 135160"/>
              <a:gd name="connsiteX20" fmla="*/ 22672 w 153405"/>
              <a:gd name="connsiteY20" fmla="*/ 108397 h 135160"/>
              <a:gd name="connsiteX21" fmla="*/ 19922 w 153405"/>
              <a:gd name="connsiteY21" fmla="*/ 103299 h 135160"/>
              <a:gd name="connsiteX22" fmla="*/ 17775 w 153405"/>
              <a:gd name="connsiteY22" fmla="*/ 95317 h 135160"/>
              <a:gd name="connsiteX23" fmla="*/ 16903 w 153405"/>
              <a:gd name="connsiteY23" fmla="*/ 83713 h 135160"/>
              <a:gd name="connsiteX24" fmla="*/ 16903 w 153405"/>
              <a:gd name="connsiteY24" fmla="*/ 51046 h 135160"/>
              <a:gd name="connsiteX25" fmla="*/ 17775 w 153405"/>
              <a:gd name="connsiteY25" fmla="*/ 39441 h 135160"/>
              <a:gd name="connsiteX26" fmla="*/ 19922 w 153405"/>
              <a:gd name="connsiteY26" fmla="*/ 31459 h 135160"/>
              <a:gd name="connsiteX27" fmla="*/ 22672 w 153405"/>
              <a:gd name="connsiteY27" fmla="*/ 26361 h 135160"/>
              <a:gd name="connsiteX28" fmla="*/ 26026 w 153405"/>
              <a:gd name="connsiteY28" fmla="*/ 23008 h 135160"/>
              <a:gd name="connsiteX29" fmla="*/ 30520 w 153405"/>
              <a:gd name="connsiteY29" fmla="*/ 20392 h 135160"/>
              <a:gd name="connsiteX30" fmla="*/ 36825 w 153405"/>
              <a:gd name="connsiteY30" fmla="*/ 18379 h 135160"/>
              <a:gd name="connsiteX31" fmla="*/ 45009 w 153405"/>
              <a:gd name="connsiteY31" fmla="*/ 17172 h 135160"/>
              <a:gd name="connsiteX32" fmla="*/ 54802 w 153405"/>
              <a:gd name="connsiteY32" fmla="*/ 16769 h 135160"/>
              <a:gd name="connsiteX33" fmla="*/ 107659 w 153405"/>
              <a:gd name="connsiteY33" fmla="*/ 16769 h 135160"/>
              <a:gd name="connsiteX34" fmla="*/ 122885 w 153405"/>
              <a:gd name="connsiteY34" fmla="*/ 18580 h 135160"/>
              <a:gd name="connsiteX35" fmla="*/ 127715 w 153405"/>
              <a:gd name="connsiteY35" fmla="*/ 20459 h 135160"/>
              <a:gd name="connsiteX36" fmla="*/ 131002 w 153405"/>
              <a:gd name="connsiteY36" fmla="*/ 22605 h 135160"/>
              <a:gd name="connsiteX37" fmla="*/ 133215 w 153405"/>
              <a:gd name="connsiteY37" fmla="*/ 25020 h 135160"/>
              <a:gd name="connsiteX38" fmla="*/ 134892 w 153405"/>
              <a:gd name="connsiteY38" fmla="*/ 28038 h 135160"/>
              <a:gd name="connsiteX39" fmla="*/ 136033 w 153405"/>
              <a:gd name="connsiteY39" fmla="*/ 32264 h 135160"/>
              <a:gd name="connsiteX40" fmla="*/ 136502 w 153405"/>
              <a:gd name="connsiteY40" fmla="*/ 37161 h 135160"/>
              <a:gd name="connsiteX41" fmla="*/ 136770 w 153405"/>
              <a:gd name="connsiteY41" fmla="*/ 38435 h 135160"/>
              <a:gd name="connsiteX42" fmla="*/ 138582 w 153405"/>
              <a:gd name="connsiteY42" fmla="*/ 40246 h 135160"/>
              <a:gd name="connsiteX43" fmla="*/ 139856 w 153405"/>
              <a:gd name="connsiteY43" fmla="*/ 40515 h 135160"/>
              <a:gd name="connsiteX44" fmla="*/ 149985 w 153405"/>
              <a:gd name="connsiteY44" fmla="*/ 40515 h 135160"/>
              <a:gd name="connsiteX45" fmla="*/ 151326 w 153405"/>
              <a:gd name="connsiteY45" fmla="*/ 40246 h 135160"/>
              <a:gd name="connsiteX46" fmla="*/ 153137 w 153405"/>
              <a:gd name="connsiteY46" fmla="*/ 38368 h 135160"/>
              <a:gd name="connsiteX47" fmla="*/ 153406 w 153405"/>
              <a:gd name="connsiteY47" fmla="*/ 37094 h 135160"/>
              <a:gd name="connsiteX48" fmla="*/ 107659 w 153405"/>
              <a:gd name="connsiteY48" fmla="*/ 0 h 135160"/>
              <a:gd name="connsiteX49" fmla="*/ 54802 w 153405"/>
              <a:gd name="connsiteY49" fmla="*/ 0 h 135160"/>
              <a:gd name="connsiteX50" fmla="*/ 0 w 153405"/>
              <a:gd name="connsiteY50" fmla="*/ 51247 h 135160"/>
              <a:gd name="connsiteX51" fmla="*/ 0 w 153405"/>
              <a:gd name="connsiteY51" fmla="*/ 83914 h 135160"/>
              <a:gd name="connsiteX52" fmla="*/ 54802 w 153405"/>
              <a:gd name="connsiteY52" fmla="*/ 135161 h 135160"/>
              <a:gd name="connsiteX53" fmla="*/ 107659 w 153405"/>
              <a:gd name="connsiteY53" fmla="*/ 135161 h 135160"/>
              <a:gd name="connsiteX54" fmla="*/ 153406 w 153405"/>
              <a:gd name="connsiteY54" fmla="*/ 97665 h 13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3405" h="135160">
                <a:moveTo>
                  <a:pt x="153406" y="97665"/>
                </a:moveTo>
                <a:cubicBezTo>
                  <a:pt x="153406" y="97262"/>
                  <a:pt x="153338" y="96793"/>
                  <a:pt x="153137" y="96390"/>
                </a:cubicBezTo>
                <a:cubicBezTo>
                  <a:pt x="152802" y="95518"/>
                  <a:pt x="152198" y="94914"/>
                  <a:pt x="151326" y="94512"/>
                </a:cubicBezTo>
                <a:cubicBezTo>
                  <a:pt x="150857" y="94311"/>
                  <a:pt x="150454" y="94244"/>
                  <a:pt x="149985" y="94244"/>
                </a:cubicBezTo>
                <a:lnTo>
                  <a:pt x="139856" y="94244"/>
                </a:lnTo>
                <a:cubicBezTo>
                  <a:pt x="139454" y="94244"/>
                  <a:pt x="138984" y="94311"/>
                  <a:pt x="138582" y="94512"/>
                </a:cubicBezTo>
                <a:cubicBezTo>
                  <a:pt x="137709" y="94847"/>
                  <a:pt x="137106" y="95451"/>
                  <a:pt x="136770" y="96323"/>
                </a:cubicBezTo>
                <a:cubicBezTo>
                  <a:pt x="136569" y="96725"/>
                  <a:pt x="136502" y="97195"/>
                  <a:pt x="136502" y="97598"/>
                </a:cubicBezTo>
                <a:cubicBezTo>
                  <a:pt x="136435" y="99409"/>
                  <a:pt x="136301" y="101086"/>
                  <a:pt x="136033" y="102494"/>
                </a:cubicBezTo>
                <a:cubicBezTo>
                  <a:pt x="135764" y="104104"/>
                  <a:pt x="135362" y="105513"/>
                  <a:pt x="134892" y="106720"/>
                </a:cubicBezTo>
                <a:cubicBezTo>
                  <a:pt x="134423" y="107927"/>
                  <a:pt x="133886" y="108867"/>
                  <a:pt x="133215" y="109739"/>
                </a:cubicBezTo>
                <a:cubicBezTo>
                  <a:pt x="132612" y="110610"/>
                  <a:pt x="131874" y="111348"/>
                  <a:pt x="131002" y="112153"/>
                </a:cubicBezTo>
                <a:cubicBezTo>
                  <a:pt x="130130" y="112891"/>
                  <a:pt x="129057" y="113629"/>
                  <a:pt x="127715" y="114300"/>
                </a:cubicBezTo>
                <a:cubicBezTo>
                  <a:pt x="126373" y="114971"/>
                  <a:pt x="124764" y="115641"/>
                  <a:pt x="122885" y="116178"/>
                </a:cubicBezTo>
                <a:cubicBezTo>
                  <a:pt x="119062" y="117318"/>
                  <a:pt x="113964" y="117989"/>
                  <a:pt x="107659" y="117989"/>
                </a:cubicBezTo>
                <a:lnTo>
                  <a:pt x="54802" y="117989"/>
                </a:lnTo>
                <a:cubicBezTo>
                  <a:pt x="51314" y="117989"/>
                  <a:pt x="48027" y="117855"/>
                  <a:pt x="45009" y="117587"/>
                </a:cubicBezTo>
                <a:cubicBezTo>
                  <a:pt x="41990" y="117318"/>
                  <a:pt x="39240" y="116916"/>
                  <a:pt x="36825" y="116379"/>
                </a:cubicBezTo>
                <a:cubicBezTo>
                  <a:pt x="34411" y="115843"/>
                  <a:pt x="32331" y="115172"/>
                  <a:pt x="30520" y="114367"/>
                </a:cubicBezTo>
                <a:cubicBezTo>
                  <a:pt x="28709" y="113562"/>
                  <a:pt x="27300" y="112757"/>
                  <a:pt x="26026" y="111751"/>
                </a:cubicBezTo>
                <a:cubicBezTo>
                  <a:pt x="24752" y="110812"/>
                  <a:pt x="23678" y="109739"/>
                  <a:pt x="22672" y="108397"/>
                </a:cubicBezTo>
                <a:cubicBezTo>
                  <a:pt x="21666" y="107055"/>
                  <a:pt x="20727" y="105446"/>
                  <a:pt x="19922" y="103299"/>
                </a:cubicBezTo>
                <a:cubicBezTo>
                  <a:pt x="19050" y="101153"/>
                  <a:pt x="18312" y="98537"/>
                  <a:pt x="17775" y="95317"/>
                </a:cubicBezTo>
                <a:cubicBezTo>
                  <a:pt x="17239" y="92097"/>
                  <a:pt x="16903" y="88207"/>
                  <a:pt x="16903" y="83713"/>
                </a:cubicBezTo>
                <a:lnTo>
                  <a:pt x="16903" y="51046"/>
                </a:lnTo>
                <a:cubicBezTo>
                  <a:pt x="16903" y="46552"/>
                  <a:pt x="17239" y="42661"/>
                  <a:pt x="17775" y="39441"/>
                </a:cubicBezTo>
                <a:cubicBezTo>
                  <a:pt x="18312" y="36222"/>
                  <a:pt x="19050" y="33539"/>
                  <a:pt x="19922" y="31459"/>
                </a:cubicBezTo>
                <a:cubicBezTo>
                  <a:pt x="20794" y="29313"/>
                  <a:pt x="21666" y="27703"/>
                  <a:pt x="22672" y="26361"/>
                </a:cubicBezTo>
                <a:cubicBezTo>
                  <a:pt x="23678" y="25020"/>
                  <a:pt x="24752" y="23947"/>
                  <a:pt x="26026" y="23008"/>
                </a:cubicBezTo>
                <a:cubicBezTo>
                  <a:pt x="27300" y="22068"/>
                  <a:pt x="28776" y="21196"/>
                  <a:pt x="30520" y="20392"/>
                </a:cubicBezTo>
                <a:cubicBezTo>
                  <a:pt x="32331" y="19587"/>
                  <a:pt x="34411" y="18916"/>
                  <a:pt x="36825" y="18379"/>
                </a:cubicBezTo>
                <a:cubicBezTo>
                  <a:pt x="39240" y="17843"/>
                  <a:pt x="41990" y="17440"/>
                  <a:pt x="45009" y="17172"/>
                </a:cubicBezTo>
                <a:cubicBezTo>
                  <a:pt x="48027" y="16903"/>
                  <a:pt x="51314" y="16769"/>
                  <a:pt x="54802" y="16769"/>
                </a:cubicBezTo>
                <a:lnTo>
                  <a:pt x="107659" y="16769"/>
                </a:lnTo>
                <a:cubicBezTo>
                  <a:pt x="113964" y="16769"/>
                  <a:pt x="119062" y="17507"/>
                  <a:pt x="122885" y="18580"/>
                </a:cubicBezTo>
                <a:cubicBezTo>
                  <a:pt x="124831" y="19117"/>
                  <a:pt x="126373" y="19788"/>
                  <a:pt x="127715" y="20459"/>
                </a:cubicBezTo>
                <a:cubicBezTo>
                  <a:pt x="129057" y="21129"/>
                  <a:pt x="130130" y="21867"/>
                  <a:pt x="131002" y="22605"/>
                </a:cubicBezTo>
                <a:cubicBezTo>
                  <a:pt x="131874" y="23343"/>
                  <a:pt x="132612" y="24148"/>
                  <a:pt x="133215" y="25020"/>
                </a:cubicBezTo>
                <a:cubicBezTo>
                  <a:pt x="133819" y="25892"/>
                  <a:pt x="134356" y="26831"/>
                  <a:pt x="134892" y="28038"/>
                </a:cubicBezTo>
                <a:cubicBezTo>
                  <a:pt x="135362" y="29179"/>
                  <a:pt x="135764" y="30587"/>
                  <a:pt x="136033" y="32264"/>
                </a:cubicBezTo>
                <a:cubicBezTo>
                  <a:pt x="136301" y="33673"/>
                  <a:pt x="136435" y="35350"/>
                  <a:pt x="136502" y="37161"/>
                </a:cubicBezTo>
                <a:cubicBezTo>
                  <a:pt x="136502" y="37563"/>
                  <a:pt x="136636" y="38033"/>
                  <a:pt x="136770" y="38435"/>
                </a:cubicBezTo>
                <a:cubicBezTo>
                  <a:pt x="137106" y="39307"/>
                  <a:pt x="137777" y="39844"/>
                  <a:pt x="138582" y="40246"/>
                </a:cubicBezTo>
                <a:cubicBezTo>
                  <a:pt x="138984" y="40448"/>
                  <a:pt x="139454" y="40515"/>
                  <a:pt x="139856" y="40515"/>
                </a:cubicBezTo>
                <a:lnTo>
                  <a:pt x="149985" y="40515"/>
                </a:lnTo>
                <a:cubicBezTo>
                  <a:pt x="150454" y="40515"/>
                  <a:pt x="150857" y="40448"/>
                  <a:pt x="151326" y="40246"/>
                </a:cubicBezTo>
                <a:cubicBezTo>
                  <a:pt x="152198" y="39911"/>
                  <a:pt x="152802" y="39240"/>
                  <a:pt x="153137" y="38368"/>
                </a:cubicBezTo>
                <a:cubicBezTo>
                  <a:pt x="153338" y="37966"/>
                  <a:pt x="153406" y="37496"/>
                  <a:pt x="153406" y="37094"/>
                </a:cubicBezTo>
                <a:cubicBezTo>
                  <a:pt x="153003" y="13147"/>
                  <a:pt x="137508" y="0"/>
                  <a:pt x="107659" y="0"/>
                </a:cubicBezTo>
                <a:lnTo>
                  <a:pt x="54802" y="0"/>
                </a:lnTo>
                <a:cubicBezTo>
                  <a:pt x="23611" y="0"/>
                  <a:pt x="0" y="8921"/>
                  <a:pt x="0" y="51247"/>
                </a:cubicBezTo>
                <a:lnTo>
                  <a:pt x="0" y="83914"/>
                </a:lnTo>
                <a:cubicBezTo>
                  <a:pt x="0" y="126240"/>
                  <a:pt x="23611" y="135161"/>
                  <a:pt x="54802" y="135161"/>
                </a:cubicBezTo>
                <a:lnTo>
                  <a:pt x="107659" y="135161"/>
                </a:lnTo>
                <a:cubicBezTo>
                  <a:pt x="137508" y="134758"/>
                  <a:pt x="153003" y="121611"/>
                  <a:pt x="153406" y="97665"/>
                </a:cubicBezTo>
              </a:path>
            </a:pathLst>
          </a:custGeom>
          <a:solidFill>
            <a:schemeClr val="bg1"/>
          </a:solidFill>
          <a:ln w="6703" cap="flat">
            <a:noFill/>
            <a:prstDash val="solid"/>
            <a:miter/>
          </a:ln>
        </p:spPr>
        <p:txBody>
          <a:bodyPr rtlCol="0" anchor="ctr"/>
          <a:lstStyle/>
          <a:p>
            <a:endParaRPr lang="sr-Latn-RS" sz="1050"/>
          </a:p>
        </p:txBody>
      </p:sp>
      <p:sp>
        <p:nvSpPr>
          <p:cNvPr id="51" name="Freeform: Shape 50">
            <a:extLst>
              <a:ext uri="{FF2B5EF4-FFF2-40B4-BE49-F238E27FC236}">
                <a16:creationId xmlns:a16="http://schemas.microsoft.com/office/drawing/2014/main" id="{A394CAB0-25FA-4E49-8232-8E3E5C7D1EEB}"/>
              </a:ext>
            </a:extLst>
          </p:cNvPr>
          <p:cNvSpPr/>
          <p:nvPr userDrawn="1"/>
        </p:nvSpPr>
        <p:spPr>
          <a:xfrm>
            <a:off x="1659549" y="2790741"/>
            <a:ext cx="138850" cy="138800"/>
          </a:xfrm>
          <a:custGeom>
            <a:avLst/>
            <a:gdLst>
              <a:gd name="connsiteX0" fmla="*/ 0 w 185133"/>
              <a:gd name="connsiteY0" fmla="*/ 0 h 185066"/>
              <a:gd name="connsiteX1" fmla="*/ 185133 w 185133"/>
              <a:gd name="connsiteY1" fmla="*/ 185066 h 185066"/>
              <a:gd name="connsiteX2" fmla="*/ 185133 w 185133"/>
              <a:gd name="connsiteY2" fmla="*/ 0 h 185066"/>
            </a:gdLst>
            <a:ahLst/>
            <a:cxnLst>
              <a:cxn ang="0">
                <a:pos x="connsiteX0" y="connsiteY0"/>
              </a:cxn>
              <a:cxn ang="0">
                <a:pos x="connsiteX1" y="connsiteY1"/>
              </a:cxn>
              <a:cxn ang="0">
                <a:pos x="connsiteX2" y="connsiteY2"/>
              </a:cxn>
            </a:cxnLst>
            <a:rect l="l" t="t" r="r" b="b"/>
            <a:pathLst>
              <a:path w="185133" h="185066">
                <a:moveTo>
                  <a:pt x="0" y="0"/>
                </a:moveTo>
                <a:lnTo>
                  <a:pt x="185133" y="185066"/>
                </a:lnTo>
                <a:lnTo>
                  <a:pt x="185133" y="0"/>
                </a:lnTo>
                <a:close/>
              </a:path>
            </a:pathLst>
          </a:custGeom>
          <a:solidFill>
            <a:schemeClr val="bg1"/>
          </a:solidFill>
          <a:ln w="6703" cap="flat">
            <a:noFill/>
            <a:prstDash val="solid"/>
            <a:miter/>
          </a:ln>
        </p:spPr>
        <p:txBody>
          <a:bodyPr rtlCol="0" anchor="ctr"/>
          <a:lstStyle/>
          <a:p>
            <a:endParaRPr lang="sr-Latn-RS" sz="1050"/>
          </a:p>
        </p:txBody>
      </p:sp>
      <p:sp>
        <p:nvSpPr>
          <p:cNvPr id="52" name="Freeform: Shape 51">
            <a:extLst>
              <a:ext uri="{FF2B5EF4-FFF2-40B4-BE49-F238E27FC236}">
                <a16:creationId xmlns:a16="http://schemas.microsoft.com/office/drawing/2014/main" id="{7F3EAFE0-61CA-4728-92A3-3D446D993617}"/>
              </a:ext>
            </a:extLst>
          </p:cNvPr>
          <p:cNvSpPr/>
          <p:nvPr userDrawn="1"/>
        </p:nvSpPr>
        <p:spPr>
          <a:xfrm>
            <a:off x="1343414" y="2533819"/>
            <a:ext cx="96138" cy="96188"/>
          </a:xfrm>
          <a:custGeom>
            <a:avLst/>
            <a:gdLst>
              <a:gd name="connsiteX0" fmla="*/ 0 w 128184"/>
              <a:gd name="connsiteY0" fmla="*/ 128252 h 128251"/>
              <a:gd name="connsiteX1" fmla="*/ 128185 w 128184"/>
              <a:gd name="connsiteY1" fmla="*/ 128252 h 128251"/>
              <a:gd name="connsiteX2" fmla="*/ 0 w 128184"/>
              <a:gd name="connsiteY2" fmla="*/ 0 h 128251"/>
            </a:gdLst>
            <a:ahLst/>
            <a:cxnLst>
              <a:cxn ang="0">
                <a:pos x="connsiteX0" y="connsiteY0"/>
              </a:cxn>
              <a:cxn ang="0">
                <a:pos x="connsiteX1" y="connsiteY1"/>
              </a:cxn>
              <a:cxn ang="0">
                <a:pos x="connsiteX2" y="connsiteY2"/>
              </a:cxn>
            </a:cxnLst>
            <a:rect l="l" t="t" r="r" b="b"/>
            <a:pathLst>
              <a:path w="128184" h="128251">
                <a:moveTo>
                  <a:pt x="0" y="128252"/>
                </a:moveTo>
                <a:lnTo>
                  <a:pt x="128185" y="128252"/>
                </a:lnTo>
                <a:lnTo>
                  <a:pt x="0" y="0"/>
                </a:lnTo>
                <a:close/>
              </a:path>
            </a:pathLst>
          </a:custGeom>
          <a:solidFill>
            <a:schemeClr val="bg1"/>
          </a:solidFill>
          <a:ln w="6703" cap="flat">
            <a:noFill/>
            <a:prstDash val="solid"/>
            <a:miter/>
          </a:ln>
        </p:spPr>
        <p:txBody>
          <a:bodyPr rtlCol="0" anchor="ctr"/>
          <a:lstStyle/>
          <a:p>
            <a:endParaRPr lang="sr-Latn-RS" sz="1050"/>
          </a:p>
        </p:txBody>
      </p:sp>
      <p:sp>
        <p:nvSpPr>
          <p:cNvPr id="53" name="Freeform: Shape 52">
            <a:extLst>
              <a:ext uri="{FF2B5EF4-FFF2-40B4-BE49-F238E27FC236}">
                <a16:creationId xmlns:a16="http://schemas.microsoft.com/office/drawing/2014/main" id="{23629036-6F7C-4016-A997-DC0765A9CCFD}"/>
              </a:ext>
            </a:extLst>
          </p:cNvPr>
          <p:cNvSpPr/>
          <p:nvPr userDrawn="1"/>
        </p:nvSpPr>
        <p:spPr>
          <a:xfrm>
            <a:off x="1546507" y="2364129"/>
            <a:ext cx="250030" cy="250031"/>
          </a:xfrm>
          <a:custGeom>
            <a:avLst/>
            <a:gdLst>
              <a:gd name="connsiteX0" fmla="*/ 333374 w 333373"/>
              <a:gd name="connsiteY0" fmla="*/ 0 h 333374"/>
              <a:gd name="connsiteX1" fmla="*/ 0 w 333373"/>
              <a:gd name="connsiteY1" fmla="*/ 0 h 333374"/>
              <a:gd name="connsiteX2" fmla="*/ 333374 w 333373"/>
              <a:gd name="connsiteY2" fmla="*/ 333374 h 333374"/>
            </a:gdLst>
            <a:ahLst/>
            <a:cxnLst>
              <a:cxn ang="0">
                <a:pos x="connsiteX0" y="connsiteY0"/>
              </a:cxn>
              <a:cxn ang="0">
                <a:pos x="connsiteX1" y="connsiteY1"/>
              </a:cxn>
              <a:cxn ang="0">
                <a:pos x="connsiteX2" y="connsiteY2"/>
              </a:cxn>
            </a:cxnLst>
            <a:rect l="l" t="t" r="r" b="b"/>
            <a:pathLst>
              <a:path w="333373" h="333374">
                <a:moveTo>
                  <a:pt x="333374" y="0"/>
                </a:moveTo>
                <a:lnTo>
                  <a:pt x="0" y="0"/>
                </a:lnTo>
                <a:lnTo>
                  <a:pt x="333374" y="333374"/>
                </a:lnTo>
                <a:close/>
              </a:path>
            </a:pathLst>
          </a:custGeom>
          <a:solidFill>
            <a:schemeClr val="bg1"/>
          </a:solidFill>
          <a:ln w="6703" cap="flat">
            <a:noFill/>
            <a:prstDash val="solid"/>
            <a:miter/>
          </a:ln>
        </p:spPr>
        <p:txBody>
          <a:bodyPr rtlCol="0" anchor="ctr"/>
          <a:lstStyle/>
          <a:p>
            <a:endParaRPr lang="sr-Latn-RS" sz="1050"/>
          </a:p>
        </p:txBody>
      </p:sp>
      <p:sp>
        <p:nvSpPr>
          <p:cNvPr id="54" name="Freeform: Shape 53">
            <a:extLst>
              <a:ext uri="{FF2B5EF4-FFF2-40B4-BE49-F238E27FC236}">
                <a16:creationId xmlns:a16="http://schemas.microsoft.com/office/drawing/2014/main" id="{C8C555CD-8853-4118-9B5D-62468C70C6D9}"/>
              </a:ext>
            </a:extLst>
          </p:cNvPr>
          <p:cNvSpPr/>
          <p:nvPr userDrawn="1"/>
        </p:nvSpPr>
        <p:spPr>
          <a:xfrm>
            <a:off x="1453538" y="2531956"/>
            <a:ext cx="196452" cy="98252"/>
          </a:xfrm>
          <a:custGeom>
            <a:avLst/>
            <a:gdLst>
              <a:gd name="connsiteX0" fmla="*/ 0 w 261936"/>
              <a:gd name="connsiteY0" fmla="*/ 131002 h 131002"/>
              <a:gd name="connsiteX1" fmla="*/ 261936 w 261936"/>
              <a:gd name="connsiteY1" fmla="*/ 131002 h 131002"/>
              <a:gd name="connsiteX2" fmla="*/ 131002 w 261936"/>
              <a:gd name="connsiteY2" fmla="*/ 0 h 131002"/>
            </a:gdLst>
            <a:ahLst/>
            <a:cxnLst>
              <a:cxn ang="0">
                <a:pos x="connsiteX0" y="connsiteY0"/>
              </a:cxn>
              <a:cxn ang="0">
                <a:pos x="connsiteX1" y="connsiteY1"/>
              </a:cxn>
              <a:cxn ang="0">
                <a:pos x="connsiteX2" y="connsiteY2"/>
              </a:cxn>
            </a:cxnLst>
            <a:rect l="l" t="t" r="r" b="b"/>
            <a:pathLst>
              <a:path w="261936" h="131002">
                <a:moveTo>
                  <a:pt x="0" y="131002"/>
                </a:moveTo>
                <a:lnTo>
                  <a:pt x="261936" y="131002"/>
                </a:lnTo>
                <a:lnTo>
                  <a:pt x="131002" y="0"/>
                </a:lnTo>
                <a:close/>
              </a:path>
            </a:pathLst>
          </a:custGeom>
          <a:solidFill>
            <a:schemeClr val="bg1"/>
          </a:solidFill>
          <a:ln w="6703" cap="flat">
            <a:noFill/>
            <a:prstDash val="solid"/>
            <a:miter/>
          </a:ln>
        </p:spPr>
        <p:txBody>
          <a:bodyPr rtlCol="0" anchor="ctr"/>
          <a:lstStyle/>
          <a:p>
            <a:endParaRPr lang="sr-Latn-RS" sz="1050"/>
          </a:p>
        </p:txBody>
      </p:sp>
      <p:sp>
        <p:nvSpPr>
          <p:cNvPr id="55" name="Freeform: Shape 54">
            <a:extLst>
              <a:ext uri="{FF2B5EF4-FFF2-40B4-BE49-F238E27FC236}">
                <a16:creationId xmlns:a16="http://schemas.microsoft.com/office/drawing/2014/main" id="{5F0B3606-9D72-49B6-8931-5A7CD6F39D01}"/>
              </a:ext>
            </a:extLst>
          </p:cNvPr>
          <p:cNvSpPr/>
          <p:nvPr userDrawn="1"/>
        </p:nvSpPr>
        <p:spPr>
          <a:xfrm>
            <a:off x="1657788" y="2637755"/>
            <a:ext cx="138799" cy="138850"/>
          </a:xfrm>
          <a:custGeom>
            <a:avLst/>
            <a:gdLst>
              <a:gd name="connsiteX0" fmla="*/ 0 w 185065"/>
              <a:gd name="connsiteY0" fmla="*/ 0 h 185133"/>
              <a:gd name="connsiteX1" fmla="*/ 0 w 185065"/>
              <a:gd name="connsiteY1" fmla="*/ 185133 h 185133"/>
              <a:gd name="connsiteX2" fmla="*/ 185066 w 185065"/>
              <a:gd name="connsiteY2" fmla="*/ 185133 h 185133"/>
            </a:gdLst>
            <a:ahLst/>
            <a:cxnLst>
              <a:cxn ang="0">
                <a:pos x="connsiteX0" y="connsiteY0"/>
              </a:cxn>
              <a:cxn ang="0">
                <a:pos x="connsiteX1" y="connsiteY1"/>
              </a:cxn>
              <a:cxn ang="0">
                <a:pos x="connsiteX2" y="connsiteY2"/>
              </a:cxn>
            </a:cxnLst>
            <a:rect l="l" t="t" r="r" b="b"/>
            <a:pathLst>
              <a:path w="185065" h="185133">
                <a:moveTo>
                  <a:pt x="0" y="0"/>
                </a:moveTo>
                <a:lnTo>
                  <a:pt x="0" y="185133"/>
                </a:lnTo>
                <a:lnTo>
                  <a:pt x="185066" y="185133"/>
                </a:lnTo>
                <a:close/>
              </a:path>
            </a:pathLst>
          </a:custGeom>
          <a:solidFill>
            <a:schemeClr val="bg1"/>
          </a:solidFill>
          <a:ln w="6703" cap="flat">
            <a:noFill/>
            <a:prstDash val="solid"/>
            <a:miter/>
          </a:ln>
        </p:spPr>
        <p:txBody>
          <a:bodyPr rtlCol="0" anchor="ctr"/>
          <a:lstStyle/>
          <a:p>
            <a:endParaRPr lang="sr-Latn-RS" sz="1050"/>
          </a:p>
        </p:txBody>
      </p:sp>
      <p:sp>
        <p:nvSpPr>
          <p:cNvPr id="56" name="Freeform: Shape 55">
            <a:extLst>
              <a:ext uri="{FF2B5EF4-FFF2-40B4-BE49-F238E27FC236}">
                <a16:creationId xmlns:a16="http://schemas.microsoft.com/office/drawing/2014/main" id="{CF79FA90-B657-420E-8716-CE1A0C8C320F}"/>
              </a:ext>
            </a:extLst>
          </p:cNvPr>
          <p:cNvSpPr/>
          <p:nvPr userDrawn="1"/>
        </p:nvSpPr>
        <p:spPr>
          <a:xfrm>
            <a:off x="1810725" y="2476166"/>
            <a:ext cx="138850" cy="138850"/>
          </a:xfrm>
          <a:custGeom>
            <a:avLst/>
            <a:gdLst>
              <a:gd name="connsiteX0" fmla="*/ 0 w 185133"/>
              <a:gd name="connsiteY0" fmla="*/ 0 h 185133"/>
              <a:gd name="connsiteX1" fmla="*/ 0 w 185133"/>
              <a:gd name="connsiteY1" fmla="*/ 185133 h 185133"/>
              <a:gd name="connsiteX2" fmla="*/ 185133 w 185133"/>
              <a:gd name="connsiteY2" fmla="*/ 185133 h 185133"/>
            </a:gdLst>
            <a:ahLst/>
            <a:cxnLst>
              <a:cxn ang="0">
                <a:pos x="connsiteX0" y="connsiteY0"/>
              </a:cxn>
              <a:cxn ang="0">
                <a:pos x="connsiteX1" y="connsiteY1"/>
              </a:cxn>
              <a:cxn ang="0">
                <a:pos x="connsiteX2" y="connsiteY2"/>
              </a:cxn>
            </a:cxnLst>
            <a:rect l="l" t="t" r="r" b="b"/>
            <a:pathLst>
              <a:path w="185133" h="185133">
                <a:moveTo>
                  <a:pt x="0" y="0"/>
                </a:moveTo>
                <a:lnTo>
                  <a:pt x="0" y="185133"/>
                </a:lnTo>
                <a:lnTo>
                  <a:pt x="185133" y="185133"/>
                </a:lnTo>
                <a:close/>
              </a:path>
            </a:pathLst>
          </a:custGeom>
          <a:solidFill>
            <a:schemeClr val="bg1"/>
          </a:solidFill>
          <a:ln w="6703" cap="flat">
            <a:noFill/>
            <a:prstDash val="solid"/>
            <a:miter/>
          </a:ln>
        </p:spPr>
        <p:txBody>
          <a:bodyPr rtlCol="0" anchor="ctr"/>
          <a:lstStyle/>
          <a:p>
            <a:endParaRPr lang="sr-Latn-RS" sz="1050"/>
          </a:p>
        </p:txBody>
      </p:sp>
      <p:sp>
        <p:nvSpPr>
          <p:cNvPr id="57" name="Freeform: Shape 56">
            <a:extLst>
              <a:ext uri="{FF2B5EF4-FFF2-40B4-BE49-F238E27FC236}">
                <a16:creationId xmlns:a16="http://schemas.microsoft.com/office/drawing/2014/main" id="{3ED52963-C3BD-46FC-82D8-4F7E1FAE7108}"/>
              </a:ext>
            </a:extLst>
          </p:cNvPr>
          <p:cNvSpPr/>
          <p:nvPr userDrawn="1"/>
        </p:nvSpPr>
        <p:spPr>
          <a:xfrm>
            <a:off x="1809366" y="2214564"/>
            <a:ext cx="138850" cy="138900"/>
          </a:xfrm>
          <a:custGeom>
            <a:avLst/>
            <a:gdLst>
              <a:gd name="connsiteX0" fmla="*/ 185133 w 185133"/>
              <a:gd name="connsiteY0" fmla="*/ 0 h 185200"/>
              <a:gd name="connsiteX1" fmla="*/ 0 w 185133"/>
              <a:gd name="connsiteY1" fmla="*/ 185201 h 185200"/>
              <a:gd name="connsiteX2" fmla="*/ 185133 w 185133"/>
              <a:gd name="connsiteY2" fmla="*/ 185201 h 185200"/>
            </a:gdLst>
            <a:ahLst/>
            <a:cxnLst>
              <a:cxn ang="0">
                <a:pos x="connsiteX0" y="connsiteY0"/>
              </a:cxn>
              <a:cxn ang="0">
                <a:pos x="connsiteX1" y="connsiteY1"/>
              </a:cxn>
              <a:cxn ang="0">
                <a:pos x="connsiteX2" y="connsiteY2"/>
              </a:cxn>
            </a:cxnLst>
            <a:rect l="l" t="t" r="r" b="b"/>
            <a:pathLst>
              <a:path w="185133" h="185200">
                <a:moveTo>
                  <a:pt x="185133" y="0"/>
                </a:moveTo>
                <a:lnTo>
                  <a:pt x="0" y="185201"/>
                </a:lnTo>
                <a:lnTo>
                  <a:pt x="185133" y="185201"/>
                </a:lnTo>
                <a:close/>
              </a:path>
            </a:pathLst>
          </a:custGeom>
          <a:solidFill>
            <a:schemeClr val="bg1"/>
          </a:solidFill>
          <a:ln w="6703" cap="flat">
            <a:noFill/>
            <a:prstDash val="solid"/>
            <a:miter/>
          </a:ln>
        </p:spPr>
        <p:txBody>
          <a:bodyPr rtlCol="0" anchor="ctr"/>
          <a:lstStyle/>
          <a:p>
            <a:endParaRPr lang="sr-Latn-RS" sz="1050"/>
          </a:p>
        </p:txBody>
      </p:sp>
      <p:sp>
        <p:nvSpPr>
          <p:cNvPr id="58" name="Freeform: Shape 57">
            <a:extLst>
              <a:ext uri="{FF2B5EF4-FFF2-40B4-BE49-F238E27FC236}">
                <a16:creationId xmlns:a16="http://schemas.microsoft.com/office/drawing/2014/main" id="{E86CF885-F499-46F7-BEDB-F408441354DE}"/>
              </a:ext>
            </a:extLst>
          </p:cNvPr>
          <p:cNvSpPr/>
          <p:nvPr userDrawn="1"/>
        </p:nvSpPr>
        <p:spPr>
          <a:xfrm>
            <a:off x="3039847" y="2880441"/>
            <a:ext cx="44623" cy="50710"/>
          </a:xfrm>
          <a:custGeom>
            <a:avLst/>
            <a:gdLst>
              <a:gd name="connsiteX0" fmla="*/ 41387 w 59497"/>
              <a:gd name="connsiteY0" fmla="*/ 40850 h 67613"/>
              <a:gd name="connsiteX1" fmla="*/ 21934 w 59497"/>
              <a:gd name="connsiteY1" fmla="*/ 58961 h 67613"/>
              <a:gd name="connsiteX2" fmla="*/ 9927 w 59497"/>
              <a:gd name="connsiteY2" fmla="*/ 47357 h 67613"/>
              <a:gd name="connsiteX3" fmla="*/ 10598 w 59497"/>
              <a:gd name="connsiteY3" fmla="*/ 41185 h 67613"/>
              <a:gd name="connsiteX4" fmla="*/ 18849 w 59497"/>
              <a:gd name="connsiteY4" fmla="*/ 134 h 67613"/>
              <a:gd name="connsiteX5" fmla="*/ 18916 w 59497"/>
              <a:gd name="connsiteY5" fmla="*/ 0 h 67613"/>
              <a:gd name="connsiteX6" fmla="*/ 9190 w 59497"/>
              <a:gd name="connsiteY6" fmla="*/ 0 h 67613"/>
              <a:gd name="connsiteX7" fmla="*/ 805 w 59497"/>
              <a:gd name="connsiteY7" fmla="*/ 42058 h 67613"/>
              <a:gd name="connsiteX8" fmla="*/ 671 w 59497"/>
              <a:gd name="connsiteY8" fmla="*/ 42661 h 67613"/>
              <a:gd name="connsiteX9" fmla="*/ 0 w 59497"/>
              <a:gd name="connsiteY9" fmla="*/ 48698 h 67613"/>
              <a:gd name="connsiteX10" fmla="*/ 18513 w 59497"/>
              <a:gd name="connsiteY10" fmla="*/ 67614 h 67613"/>
              <a:gd name="connsiteX11" fmla="*/ 37899 w 59497"/>
              <a:gd name="connsiteY11" fmla="*/ 59699 h 67613"/>
              <a:gd name="connsiteX12" fmla="*/ 36624 w 59497"/>
              <a:gd name="connsiteY12" fmla="*/ 66608 h 67613"/>
              <a:gd name="connsiteX13" fmla="*/ 36624 w 59497"/>
              <a:gd name="connsiteY13" fmla="*/ 66809 h 67613"/>
              <a:gd name="connsiteX14" fmla="*/ 46216 w 59497"/>
              <a:gd name="connsiteY14" fmla="*/ 66809 h 67613"/>
              <a:gd name="connsiteX15" fmla="*/ 59497 w 59497"/>
              <a:gd name="connsiteY15" fmla="*/ 134 h 67613"/>
              <a:gd name="connsiteX16" fmla="*/ 59497 w 59497"/>
              <a:gd name="connsiteY16" fmla="*/ 0 h 67613"/>
              <a:gd name="connsiteX17" fmla="*/ 49637 w 59497"/>
              <a:gd name="connsiteY17" fmla="*/ 0 h 67613"/>
              <a:gd name="connsiteX18" fmla="*/ 41387 w 59497"/>
              <a:gd name="connsiteY18" fmla="*/ 40850 h 6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497" h="67613">
                <a:moveTo>
                  <a:pt x="41387" y="40850"/>
                </a:moveTo>
                <a:cubicBezTo>
                  <a:pt x="37899" y="58089"/>
                  <a:pt x="24617" y="58961"/>
                  <a:pt x="21934" y="58961"/>
                </a:cubicBezTo>
                <a:cubicBezTo>
                  <a:pt x="14422" y="58961"/>
                  <a:pt x="9927" y="54601"/>
                  <a:pt x="9927" y="47357"/>
                </a:cubicBezTo>
                <a:cubicBezTo>
                  <a:pt x="9927" y="45680"/>
                  <a:pt x="10196" y="43466"/>
                  <a:pt x="10598" y="41185"/>
                </a:cubicBezTo>
                <a:lnTo>
                  <a:pt x="18849" y="134"/>
                </a:lnTo>
                <a:lnTo>
                  <a:pt x="18916" y="0"/>
                </a:lnTo>
                <a:lnTo>
                  <a:pt x="9190" y="0"/>
                </a:lnTo>
                <a:lnTo>
                  <a:pt x="805" y="42058"/>
                </a:lnTo>
                <a:lnTo>
                  <a:pt x="671" y="42661"/>
                </a:lnTo>
                <a:cubicBezTo>
                  <a:pt x="336" y="44539"/>
                  <a:pt x="0" y="46350"/>
                  <a:pt x="0" y="48698"/>
                </a:cubicBezTo>
                <a:cubicBezTo>
                  <a:pt x="0" y="60034"/>
                  <a:pt x="7446" y="67614"/>
                  <a:pt x="18513" y="67614"/>
                </a:cubicBezTo>
                <a:cubicBezTo>
                  <a:pt x="26630" y="67614"/>
                  <a:pt x="33136" y="64931"/>
                  <a:pt x="37899" y="59699"/>
                </a:cubicBezTo>
                <a:lnTo>
                  <a:pt x="36624" y="66608"/>
                </a:lnTo>
                <a:lnTo>
                  <a:pt x="36624" y="66809"/>
                </a:lnTo>
                <a:lnTo>
                  <a:pt x="46216" y="66809"/>
                </a:lnTo>
                <a:lnTo>
                  <a:pt x="59497" y="134"/>
                </a:lnTo>
                <a:lnTo>
                  <a:pt x="59497" y="0"/>
                </a:lnTo>
                <a:lnTo>
                  <a:pt x="49637" y="0"/>
                </a:lnTo>
                <a:lnTo>
                  <a:pt x="41387" y="40850"/>
                </a:lnTo>
                <a:close/>
              </a:path>
            </a:pathLst>
          </a:custGeom>
          <a:solidFill>
            <a:schemeClr val="bg1"/>
          </a:solidFill>
          <a:ln w="6703" cap="flat">
            <a:noFill/>
            <a:prstDash val="solid"/>
            <a:miter/>
          </a:ln>
        </p:spPr>
        <p:txBody>
          <a:bodyPr rtlCol="0" anchor="ctr"/>
          <a:lstStyle/>
          <a:p>
            <a:endParaRPr lang="sr-Latn-RS" sz="1050"/>
          </a:p>
        </p:txBody>
      </p:sp>
      <p:sp>
        <p:nvSpPr>
          <p:cNvPr id="59" name="Freeform: Shape 58">
            <a:extLst>
              <a:ext uri="{FF2B5EF4-FFF2-40B4-BE49-F238E27FC236}">
                <a16:creationId xmlns:a16="http://schemas.microsoft.com/office/drawing/2014/main" id="{F2FE63AD-6B3B-434A-94F1-99DDCB128E0E}"/>
              </a:ext>
            </a:extLst>
          </p:cNvPr>
          <p:cNvSpPr/>
          <p:nvPr userDrawn="1"/>
        </p:nvSpPr>
        <p:spPr>
          <a:xfrm>
            <a:off x="3090859" y="2879787"/>
            <a:ext cx="40749" cy="50710"/>
          </a:xfrm>
          <a:custGeom>
            <a:avLst/>
            <a:gdLst>
              <a:gd name="connsiteX0" fmla="*/ 39710 w 54332"/>
              <a:gd name="connsiteY0" fmla="*/ 0 h 67613"/>
              <a:gd name="connsiteX1" fmla="*/ 21331 w 54332"/>
              <a:gd name="connsiteY1" fmla="*/ 8452 h 67613"/>
              <a:gd name="connsiteX2" fmla="*/ 22873 w 54332"/>
              <a:gd name="connsiteY2" fmla="*/ 939 h 67613"/>
              <a:gd name="connsiteX3" fmla="*/ 22873 w 54332"/>
              <a:gd name="connsiteY3" fmla="*/ 805 h 67613"/>
              <a:gd name="connsiteX4" fmla="*/ 13281 w 54332"/>
              <a:gd name="connsiteY4" fmla="*/ 805 h 67613"/>
              <a:gd name="connsiteX5" fmla="*/ 0 w 54332"/>
              <a:gd name="connsiteY5" fmla="*/ 67480 h 67613"/>
              <a:gd name="connsiteX6" fmla="*/ 0 w 54332"/>
              <a:gd name="connsiteY6" fmla="*/ 67614 h 67613"/>
              <a:gd name="connsiteX7" fmla="*/ 9726 w 54332"/>
              <a:gd name="connsiteY7" fmla="*/ 67614 h 67613"/>
              <a:gd name="connsiteX8" fmla="*/ 17843 w 54332"/>
              <a:gd name="connsiteY8" fmla="*/ 26697 h 67613"/>
              <a:gd name="connsiteX9" fmla="*/ 37027 w 54332"/>
              <a:gd name="connsiteY9" fmla="*/ 8586 h 67613"/>
              <a:gd name="connsiteX10" fmla="*/ 46350 w 54332"/>
              <a:gd name="connsiteY10" fmla="*/ 13281 h 67613"/>
              <a:gd name="connsiteX11" fmla="*/ 46417 w 54332"/>
              <a:gd name="connsiteY11" fmla="*/ 13415 h 67613"/>
              <a:gd name="connsiteX12" fmla="*/ 54333 w 54332"/>
              <a:gd name="connsiteY12" fmla="*/ 6372 h 67613"/>
              <a:gd name="connsiteX13" fmla="*/ 54265 w 54332"/>
              <a:gd name="connsiteY13" fmla="*/ 6238 h 67613"/>
              <a:gd name="connsiteX14" fmla="*/ 39710 w 54332"/>
              <a:gd name="connsiteY14" fmla="*/ 0 h 6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332" h="67613">
                <a:moveTo>
                  <a:pt x="39710" y="0"/>
                </a:moveTo>
                <a:cubicBezTo>
                  <a:pt x="32197" y="0"/>
                  <a:pt x="25489" y="3086"/>
                  <a:pt x="21331" y="8452"/>
                </a:cubicBezTo>
                <a:lnTo>
                  <a:pt x="22873" y="939"/>
                </a:lnTo>
                <a:lnTo>
                  <a:pt x="22873" y="805"/>
                </a:lnTo>
                <a:lnTo>
                  <a:pt x="13281" y="805"/>
                </a:lnTo>
                <a:lnTo>
                  <a:pt x="0" y="67480"/>
                </a:lnTo>
                <a:lnTo>
                  <a:pt x="0" y="67614"/>
                </a:lnTo>
                <a:lnTo>
                  <a:pt x="9726" y="67614"/>
                </a:lnTo>
                <a:lnTo>
                  <a:pt x="17843" y="26697"/>
                </a:lnTo>
                <a:cubicBezTo>
                  <a:pt x="19922" y="16166"/>
                  <a:pt x="27971" y="8586"/>
                  <a:pt x="37027" y="8586"/>
                </a:cubicBezTo>
                <a:cubicBezTo>
                  <a:pt x="40917" y="8586"/>
                  <a:pt x="43935" y="10129"/>
                  <a:pt x="46350" y="13281"/>
                </a:cubicBezTo>
                <a:lnTo>
                  <a:pt x="46417" y="13415"/>
                </a:lnTo>
                <a:lnTo>
                  <a:pt x="54333" y="6372"/>
                </a:lnTo>
                <a:lnTo>
                  <a:pt x="54265" y="6238"/>
                </a:lnTo>
                <a:cubicBezTo>
                  <a:pt x="50643" y="2079"/>
                  <a:pt x="45881" y="0"/>
                  <a:pt x="39710" y="0"/>
                </a:cubicBezTo>
              </a:path>
            </a:pathLst>
          </a:custGeom>
          <a:solidFill>
            <a:schemeClr val="bg1"/>
          </a:solidFill>
          <a:ln w="6703" cap="flat">
            <a:noFill/>
            <a:prstDash val="solid"/>
            <a:miter/>
          </a:ln>
        </p:spPr>
        <p:txBody>
          <a:bodyPr rtlCol="0" anchor="ctr"/>
          <a:lstStyle/>
          <a:p>
            <a:endParaRPr lang="sr-Latn-RS" sz="1050"/>
          </a:p>
        </p:txBody>
      </p:sp>
      <p:sp>
        <p:nvSpPr>
          <p:cNvPr id="60" name="Freeform: Shape 59">
            <a:extLst>
              <a:ext uri="{FF2B5EF4-FFF2-40B4-BE49-F238E27FC236}">
                <a16:creationId xmlns:a16="http://schemas.microsoft.com/office/drawing/2014/main" id="{D7CF23C9-0434-4D13-8867-A6F004790A06}"/>
              </a:ext>
            </a:extLst>
          </p:cNvPr>
          <p:cNvSpPr/>
          <p:nvPr userDrawn="1"/>
        </p:nvSpPr>
        <p:spPr>
          <a:xfrm>
            <a:off x="2990444" y="2880390"/>
            <a:ext cx="44673" cy="50157"/>
          </a:xfrm>
          <a:custGeom>
            <a:avLst/>
            <a:gdLst>
              <a:gd name="connsiteX0" fmla="*/ 12677 w 59564"/>
              <a:gd name="connsiteY0" fmla="*/ 8519 h 66876"/>
              <a:gd name="connsiteX1" fmla="*/ 12677 w 59564"/>
              <a:gd name="connsiteY1" fmla="*/ 8653 h 66876"/>
              <a:gd name="connsiteX2" fmla="*/ 45881 w 59564"/>
              <a:gd name="connsiteY2" fmla="*/ 8653 h 66876"/>
              <a:gd name="connsiteX3" fmla="*/ 1677 w 59564"/>
              <a:gd name="connsiteY3" fmla="*/ 58626 h 66876"/>
              <a:gd name="connsiteX4" fmla="*/ 1677 w 59564"/>
              <a:gd name="connsiteY4" fmla="*/ 58693 h 66876"/>
              <a:gd name="connsiteX5" fmla="*/ 0 w 59564"/>
              <a:gd name="connsiteY5" fmla="*/ 66876 h 66876"/>
              <a:gd name="connsiteX6" fmla="*/ 47088 w 59564"/>
              <a:gd name="connsiteY6" fmla="*/ 66876 h 66876"/>
              <a:gd name="connsiteX7" fmla="*/ 48765 w 59564"/>
              <a:gd name="connsiteY7" fmla="*/ 58223 h 66876"/>
              <a:gd name="connsiteX8" fmla="*/ 13550 w 59564"/>
              <a:gd name="connsiteY8" fmla="*/ 58223 h 66876"/>
              <a:gd name="connsiteX9" fmla="*/ 57887 w 59564"/>
              <a:gd name="connsiteY9" fmla="*/ 8183 h 66876"/>
              <a:gd name="connsiteX10" fmla="*/ 57955 w 59564"/>
              <a:gd name="connsiteY10" fmla="*/ 8183 h 66876"/>
              <a:gd name="connsiteX11" fmla="*/ 59564 w 59564"/>
              <a:gd name="connsiteY11" fmla="*/ 0 h 66876"/>
              <a:gd name="connsiteX12" fmla="*/ 14354 w 59564"/>
              <a:gd name="connsiteY12" fmla="*/ 0 h 6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64" h="66876">
                <a:moveTo>
                  <a:pt x="12677" y="8519"/>
                </a:moveTo>
                <a:lnTo>
                  <a:pt x="12677" y="8653"/>
                </a:lnTo>
                <a:lnTo>
                  <a:pt x="45881" y="8653"/>
                </a:lnTo>
                <a:lnTo>
                  <a:pt x="1677" y="58626"/>
                </a:lnTo>
                <a:lnTo>
                  <a:pt x="1677" y="58693"/>
                </a:lnTo>
                <a:lnTo>
                  <a:pt x="0" y="66876"/>
                </a:lnTo>
                <a:lnTo>
                  <a:pt x="47088" y="66876"/>
                </a:lnTo>
                <a:lnTo>
                  <a:pt x="48765" y="58223"/>
                </a:lnTo>
                <a:lnTo>
                  <a:pt x="13550" y="58223"/>
                </a:lnTo>
                <a:lnTo>
                  <a:pt x="57887" y="8183"/>
                </a:lnTo>
                <a:lnTo>
                  <a:pt x="57955" y="8183"/>
                </a:lnTo>
                <a:lnTo>
                  <a:pt x="59564" y="0"/>
                </a:lnTo>
                <a:lnTo>
                  <a:pt x="14354" y="0"/>
                </a:lnTo>
                <a:close/>
              </a:path>
            </a:pathLst>
          </a:custGeom>
          <a:solidFill>
            <a:schemeClr val="bg1"/>
          </a:solidFill>
          <a:ln w="6703" cap="flat">
            <a:noFill/>
            <a:prstDash val="solid"/>
            <a:miter/>
          </a:ln>
        </p:spPr>
        <p:txBody>
          <a:bodyPr rtlCol="0" anchor="ctr"/>
          <a:lstStyle/>
          <a:p>
            <a:endParaRPr lang="sr-Latn-RS" sz="1050"/>
          </a:p>
        </p:txBody>
      </p:sp>
      <p:sp>
        <p:nvSpPr>
          <p:cNvPr id="61" name="Freeform: Shape 60">
            <a:extLst>
              <a:ext uri="{FF2B5EF4-FFF2-40B4-BE49-F238E27FC236}">
                <a16:creationId xmlns:a16="http://schemas.microsoft.com/office/drawing/2014/main" id="{8FE9B1B4-E85B-42DA-A0DA-61BA646E2ADD}"/>
              </a:ext>
            </a:extLst>
          </p:cNvPr>
          <p:cNvSpPr/>
          <p:nvPr userDrawn="1"/>
        </p:nvSpPr>
        <p:spPr>
          <a:xfrm>
            <a:off x="3132565" y="2880390"/>
            <a:ext cx="17255" cy="50157"/>
          </a:xfrm>
          <a:custGeom>
            <a:avLst/>
            <a:gdLst>
              <a:gd name="connsiteX0" fmla="*/ 0 w 23007"/>
              <a:gd name="connsiteY0" fmla="*/ 66675 h 66876"/>
              <a:gd name="connsiteX1" fmla="*/ 0 w 23007"/>
              <a:gd name="connsiteY1" fmla="*/ 66876 h 66876"/>
              <a:gd name="connsiteX2" fmla="*/ 9726 w 23007"/>
              <a:gd name="connsiteY2" fmla="*/ 66876 h 66876"/>
              <a:gd name="connsiteX3" fmla="*/ 23007 w 23007"/>
              <a:gd name="connsiteY3" fmla="*/ 0 h 66876"/>
              <a:gd name="connsiteX4" fmla="*/ 13415 w 23007"/>
              <a:gd name="connsiteY4" fmla="*/ 0 h 6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7" h="66876">
                <a:moveTo>
                  <a:pt x="0" y="66675"/>
                </a:moveTo>
                <a:lnTo>
                  <a:pt x="0" y="66876"/>
                </a:lnTo>
                <a:lnTo>
                  <a:pt x="9726" y="66876"/>
                </a:lnTo>
                <a:lnTo>
                  <a:pt x="23007" y="0"/>
                </a:lnTo>
                <a:lnTo>
                  <a:pt x="13415" y="0"/>
                </a:lnTo>
                <a:close/>
              </a:path>
            </a:pathLst>
          </a:custGeom>
          <a:solidFill>
            <a:schemeClr val="bg1"/>
          </a:solidFill>
          <a:ln w="6703" cap="flat">
            <a:noFill/>
            <a:prstDash val="solid"/>
            <a:miter/>
          </a:ln>
        </p:spPr>
        <p:txBody>
          <a:bodyPr rtlCol="0" anchor="ctr"/>
          <a:lstStyle/>
          <a:p>
            <a:endParaRPr lang="sr-Latn-RS" sz="1050"/>
          </a:p>
        </p:txBody>
      </p:sp>
      <p:sp>
        <p:nvSpPr>
          <p:cNvPr id="62" name="Freeform: Shape 61">
            <a:extLst>
              <a:ext uri="{FF2B5EF4-FFF2-40B4-BE49-F238E27FC236}">
                <a16:creationId xmlns:a16="http://schemas.microsoft.com/office/drawing/2014/main" id="{45176D7D-8092-4B6C-BFE0-F48E609DE143}"/>
              </a:ext>
            </a:extLst>
          </p:cNvPr>
          <p:cNvSpPr/>
          <p:nvPr userDrawn="1"/>
        </p:nvSpPr>
        <p:spPr>
          <a:xfrm>
            <a:off x="3200933" y="2857500"/>
            <a:ext cx="44472" cy="72997"/>
          </a:xfrm>
          <a:custGeom>
            <a:avLst/>
            <a:gdLst>
              <a:gd name="connsiteX0" fmla="*/ 40783 w 59296"/>
              <a:gd name="connsiteY0" fmla="*/ 29715 h 97329"/>
              <a:gd name="connsiteX1" fmla="*/ 21733 w 59296"/>
              <a:gd name="connsiteY1" fmla="*/ 37228 h 97329"/>
              <a:gd name="connsiteX2" fmla="*/ 29313 w 59296"/>
              <a:gd name="connsiteY2" fmla="*/ 0 h 97329"/>
              <a:gd name="connsiteX3" fmla="*/ 19586 w 59296"/>
              <a:gd name="connsiteY3" fmla="*/ 0 h 97329"/>
              <a:gd name="connsiteX4" fmla="*/ 0 w 59296"/>
              <a:gd name="connsiteY4" fmla="*/ 97329 h 97329"/>
              <a:gd name="connsiteX5" fmla="*/ 9726 w 59296"/>
              <a:gd name="connsiteY5" fmla="*/ 97329 h 97329"/>
              <a:gd name="connsiteX6" fmla="*/ 17843 w 59296"/>
              <a:gd name="connsiteY6" fmla="*/ 56412 h 97329"/>
              <a:gd name="connsiteX7" fmla="*/ 37429 w 59296"/>
              <a:gd name="connsiteY7" fmla="*/ 38301 h 97329"/>
              <a:gd name="connsiteX8" fmla="*/ 49302 w 59296"/>
              <a:gd name="connsiteY8" fmla="*/ 49906 h 97329"/>
              <a:gd name="connsiteX9" fmla="*/ 48631 w 59296"/>
              <a:gd name="connsiteY9" fmla="*/ 56077 h 97329"/>
              <a:gd name="connsiteX10" fmla="*/ 40380 w 59296"/>
              <a:gd name="connsiteY10" fmla="*/ 97262 h 97329"/>
              <a:gd name="connsiteX11" fmla="*/ 50107 w 59296"/>
              <a:gd name="connsiteY11" fmla="*/ 97262 h 97329"/>
              <a:gd name="connsiteX12" fmla="*/ 58625 w 59296"/>
              <a:gd name="connsiteY12" fmla="*/ 55138 h 97329"/>
              <a:gd name="connsiteX13" fmla="*/ 59296 w 59296"/>
              <a:gd name="connsiteY13" fmla="*/ 48497 h 97329"/>
              <a:gd name="connsiteX14" fmla="*/ 40783 w 59296"/>
              <a:gd name="connsiteY14" fmla="*/ 29715 h 9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296" h="97329">
                <a:moveTo>
                  <a:pt x="40783" y="29715"/>
                </a:moveTo>
                <a:cubicBezTo>
                  <a:pt x="32801" y="29715"/>
                  <a:pt x="26563" y="32197"/>
                  <a:pt x="21733" y="37228"/>
                </a:cubicBezTo>
                <a:lnTo>
                  <a:pt x="29313" y="0"/>
                </a:lnTo>
                <a:lnTo>
                  <a:pt x="19586" y="0"/>
                </a:lnTo>
                <a:lnTo>
                  <a:pt x="0" y="97329"/>
                </a:lnTo>
                <a:lnTo>
                  <a:pt x="9726" y="97329"/>
                </a:lnTo>
                <a:lnTo>
                  <a:pt x="17843" y="56412"/>
                </a:lnTo>
                <a:cubicBezTo>
                  <a:pt x="21331" y="39173"/>
                  <a:pt x="34746" y="38301"/>
                  <a:pt x="37429" y="38301"/>
                </a:cubicBezTo>
                <a:cubicBezTo>
                  <a:pt x="44875" y="38301"/>
                  <a:pt x="49302" y="42661"/>
                  <a:pt x="49302" y="49906"/>
                </a:cubicBezTo>
                <a:cubicBezTo>
                  <a:pt x="49302" y="51582"/>
                  <a:pt x="49033" y="53796"/>
                  <a:pt x="48631" y="56077"/>
                </a:cubicBezTo>
                <a:lnTo>
                  <a:pt x="40380" y="97262"/>
                </a:lnTo>
                <a:lnTo>
                  <a:pt x="50107" y="97262"/>
                </a:lnTo>
                <a:lnTo>
                  <a:pt x="58625" y="55138"/>
                </a:lnTo>
                <a:cubicBezTo>
                  <a:pt x="59028" y="52924"/>
                  <a:pt x="59296" y="50979"/>
                  <a:pt x="59296" y="48497"/>
                </a:cubicBezTo>
                <a:cubicBezTo>
                  <a:pt x="59296" y="37362"/>
                  <a:pt x="51851" y="29715"/>
                  <a:pt x="40783" y="29715"/>
                </a:cubicBezTo>
              </a:path>
            </a:pathLst>
          </a:custGeom>
          <a:solidFill>
            <a:schemeClr val="bg1"/>
          </a:solidFill>
          <a:ln w="6703" cap="flat">
            <a:noFill/>
            <a:prstDash val="solid"/>
            <a:miter/>
          </a:ln>
        </p:spPr>
        <p:txBody>
          <a:bodyPr rtlCol="0" anchor="ctr"/>
          <a:lstStyle/>
          <a:p>
            <a:endParaRPr lang="sr-Latn-RS" sz="1050"/>
          </a:p>
        </p:txBody>
      </p:sp>
      <p:sp>
        <p:nvSpPr>
          <p:cNvPr id="63" name="Freeform: Shape 62">
            <a:extLst>
              <a:ext uri="{FF2B5EF4-FFF2-40B4-BE49-F238E27FC236}">
                <a16:creationId xmlns:a16="http://schemas.microsoft.com/office/drawing/2014/main" id="{FE44A577-F450-4623-87D6-97A8C154CD09}"/>
              </a:ext>
            </a:extLst>
          </p:cNvPr>
          <p:cNvSpPr/>
          <p:nvPr userDrawn="1"/>
        </p:nvSpPr>
        <p:spPr>
          <a:xfrm>
            <a:off x="3156913" y="2879786"/>
            <a:ext cx="40699" cy="51314"/>
          </a:xfrm>
          <a:custGeom>
            <a:avLst/>
            <a:gdLst>
              <a:gd name="connsiteX0" fmla="*/ 34947 w 54265"/>
              <a:gd name="connsiteY0" fmla="*/ 0 h 68418"/>
              <a:gd name="connsiteX1" fmla="*/ 939 w 54265"/>
              <a:gd name="connsiteY1" fmla="*/ 34142 h 68418"/>
              <a:gd name="connsiteX2" fmla="*/ 0 w 54265"/>
              <a:gd name="connsiteY2" fmla="*/ 44405 h 68418"/>
              <a:gd name="connsiteX3" fmla="*/ 23477 w 54265"/>
              <a:gd name="connsiteY3" fmla="*/ 68419 h 68418"/>
              <a:gd name="connsiteX4" fmla="*/ 45746 w 54265"/>
              <a:gd name="connsiteY4" fmla="*/ 59095 h 68418"/>
              <a:gd name="connsiteX5" fmla="*/ 45814 w 54265"/>
              <a:gd name="connsiteY5" fmla="*/ 59028 h 68418"/>
              <a:gd name="connsiteX6" fmla="*/ 40179 w 54265"/>
              <a:gd name="connsiteY6" fmla="*/ 52186 h 68418"/>
              <a:gd name="connsiteX7" fmla="*/ 40045 w 54265"/>
              <a:gd name="connsiteY7" fmla="*/ 52052 h 68418"/>
              <a:gd name="connsiteX8" fmla="*/ 39911 w 54265"/>
              <a:gd name="connsiteY8" fmla="*/ 52186 h 68418"/>
              <a:gd name="connsiteX9" fmla="*/ 23946 w 54265"/>
              <a:gd name="connsiteY9" fmla="*/ 59833 h 68418"/>
              <a:gd name="connsiteX10" fmla="*/ 9659 w 54265"/>
              <a:gd name="connsiteY10" fmla="*/ 44204 h 68418"/>
              <a:gd name="connsiteX11" fmla="*/ 10732 w 54265"/>
              <a:gd name="connsiteY11" fmla="*/ 34209 h 68418"/>
              <a:gd name="connsiteX12" fmla="*/ 19318 w 54265"/>
              <a:gd name="connsiteY12" fmla="*/ 15092 h 68418"/>
              <a:gd name="connsiteX13" fmla="*/ 33941 w 54265"/>
              <a:gd name="connsiteY13" fmla="*/ 8653 h 68418"/>
              <a:gd name="connsiteX14" fmla="*/ 46887 w 54265"/>
              <a:gd name="connsiteY14" fmla="*/ 16031 h 68418"/>
              <a:gd name="connsiteX15" fmla="*/ 46954 w 54265"/>
              <a:gd name="connsiteY15" fmla="*/ 16166 h 68418"/>
              <a:gd name="connsiteX16" fmla="*/ 54131 w 54265"/>
              <a:gd name="connsiteY16" fmla="*/ 10129 h 68418"/>
              <a:gd name="connsiteX17" fmla="*/ 54265 w 54265"/>
              <a:gd name="connsiteY17" fmla="*/ 10062 h 68418"/>
              <a:gd name="connsiteX18" fmla="*/ 54198 w 54265"/>
              <a:gd name="connsiteY18" fmla="*/ 9928 h 68418"/>
              <a:gd name="connsiteX19" fmla="*/ 34947 w 54265"/>
              <a:gd name="connsiteY19" fmla="*/ 0 h 6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265" h="68418">
                <a:moveTo>
                  <a:pt x="34947" y="0"/>
                </a:moveTo>
                <a:cubicBezTo>
                  <a:pt x="17306" y="0"/>
                  <a:pt x="4897" y="12409"/>
                  <a:pt x="939" y="34142"/>
                </a:cubicBezTo>
                <a:cubicBezTo>
                  <a:pt x="201" y="37765"/>
                  <a:pt x="0" y="41856"/>
                  <a:pt x="0" y="44405"/>
                </a:cubicBezTo>
                <a:cubicBezTo>
                  <a:pt x="0" y="59229"/>
                  <a:pt x="8988" y="68419"/>
                  <a:pt x="23477" y="68419"/>
                </a:cubicBezTo>
                <a:cubicBezTo>
                  <a:pt x="31929" y="68419"/>
                  <a:pt x="39576" y="65199"/>
                  <a:pt x="45746" y="59095"/>
                </a:cubicBezTo>
                <a:lnTo>
                  <a:pt x="45814" y="59028"/>
                </a:lnTo>
                <a:lnTo>
                  <a:pt x="40179" y="52186"/>
                </a:lnTo>
                <a:lnTo>
                  <a:pt x="40045" y="52052"/>
                </a:lnTo>
                <a:lnTo>
                  <a:pt x="39911" y="52186"/>
                </a:lnTo>
                <a:cubicBezTo>
                  <a:pt x="34746" y="57620"/>
                  <a:pt x="30118" y="59833"/>
                  <a:pt x="23946" y="59833"/>
                </a:cubicBezTo>
                <a:cubicBezTo>
                  <a:pt x="17037" y="59833"/>
                  <a:pt x="9659" y="55741"/>
                  <a:pt x="9659" y="44204"/>
                </a:cubicBezTo>
                <a:cubicBezTo>
                  <a:pt x="9659" y="40582"/>
                  <a:pt x="10062" y="37630"/>
                  <a:pt x="10732" y="34209"/>
                </a:cubicBezTo>
                <a:cubicBezTo>
                  <a:pt x="11805" y="28508"/>
                  <a:pt x="14153" y="20660"/>
                  <a:pt x="19318" y="15092"/>
                </a:cubicBezTo>
                <a:cubicBezTo>
                  <a:pt x="23477" y="10799"/>
                  <a:pt x="28374" y="8653"/>
                  <a:pt x="33941" y="8653"/>
                </a:cubicBezTo>
                <a:cubicBezTo>
                  <a:pt x="39777" y="8653"/>
                  <a:pt x="43399" y="10732"/>
                  <a:pt x="46887" y="16031"/>
                </a:cubicBezTo>
                <a:lnTo>
                  <a:pt x="46954" y="16166"/>
                </a:lnTo>
                <a:lnTo>
                  <a:pt x="54131" y="10129"/>
                </a:lnTo>
                <a:lnTo>
                  <a:pt x="54265" y="10062"/>
                </a:lnTo>
                <a:lnTo>
                  <a:pt x="54198" y="9928"/>
                </a:lnTo>
                <a:cubicBezTo>
                  <a:pt x="49369" y="3086"/>
                  <a:pt x="43399" y="0"/>
                  <a:pt x="34947" y="0"/>
                </a:cubicBezTo>
              </a:path>
            </a:pathLst>
          </a:custGeom>
          <a:solidFill>
            <a:schemeClr val="bg1"/>
          </a:solidFill>
          <a:ln w="6703" cap="flat">
            <a:noFill/>
            <a:prstDash val="solid"/>
            <a:miter/>
          </a:ln>
        </p:spPr>
        <p:txBody>
          <a:bodyPr rtlCol="0" anchor="ctr"/>
          <a:lstStyle/>
          <a:p>
            <a:endParaRPr lang="sr-Latn-RS" sz="1050"/>
          </a:p>
        </p:txBody>
      </p:sp>
      <p:sp>
        <p:nvSpPr>
          <p:cNvPr id="64" name="Freeform: Shape 63">
            <a:extLst>
              <a:ext uri="{FF2B5EF4-FFF2-40B4-BE49-F238E27FC236}">
                <a16:creationId xmlns:a16="http://schemas.microsoft.com/office/drawing/2014/main" id="{B5131D45-EEEF-42F2-A9FD-28836FF5AE2F}"/>
              </a:ext>
            </a:extLst>
          </p:cNvPr>
          <p:cNvSpPr/>
          <p:nvPr userDrawn="1"/>
        </p:nvSpPr>
        <p:spPr>
          <a:xfrm>
            <a:off x="3145342" y="2857550"/>
            <a:ext cx="9105" cy="9105"/>
          </a:xfrm>
          <a:custGeom>
            <a:avLst/>
            <a:gdLst>
              <a:gd name="connsiteX0" fmla="*/ 0 w 12140"/>
              <a:gd name="connsiteY0" fmla="*/ 12141 h 12140"/>
              <a:gd name="connsiteX1" fmla="*/ 9726 w 12140"/>
              <a:gd name="connsiteY1" fmla="*/ 12141 h 12140"/>
              <a:gd name="connsiteX2" fmla="*/ 12141 w 12140"/>
              <a:gd name="connsiteY2" fmla="*/ 0 h 12140"/>
              <a:gd name="connsiteX3" fmla="*/ 2415 w 12140"/>
              <a:gd name="connsiteY3" fmla="*/ 0 h 12140"/>
            </a:gdLst>
            <a:ahLst/>
            <a:cxnLst>
              <a:cxn ang="0">
                <a:pos x="connsiteX0" y="connsiteY0"/>
              </a:cxn>
              <a:cxn ang="0">
                <a:pos x="connsiteX1" y="connsiteY1"/>
              </a:cxn>
              <a:cxn ang="0">
                <a:pos x="connsiteX2" y="connsiteY2"/>
              </a:cxn>
              <a:cxn ang="0">
                <a:pos x="connsiteX3" y="connsiteY3"/>
              </a:cxn>
            </a:cxnLst>
            <a:rect l="l" t="t" r="r" b="b"/>
            <a:pathLst>
              <a:path w="12140" h="12140">
                <a:moveTo>
                  <a:pt x="0" y="12141"/>
                </a:moveTo>
                <a:lnTo>
                  <a:pt x="9726" y="12141"/>
                </a:lnTo>
                <a:lnTo>
                  <a:pt x="12141" y="0"/>
                </a:lnTo>
                <a:lnTo>
                  <a:pt x="2415" y="0"/>
                </a:lnTo>
                <a:close/>
              </a:path>
            </a:pathLst>
          </a:custGeom>
          <a:solidFill>
            <a:schemeClr val="bg1"/>
          </a:solidFill>
          <a:ln w="6703" cap="flat">
            <a:noFill/>
            <a:prstDash val="solid"/>
            <a:miter/>
          </a:ln>
        </p:spPr>
        <p:txBody>
          <a:bodyPr rtlCol="0" anchor="ctr"/>
          <a:lstStyle/>
          <a:p>
            <a:endParaRPr lang="sr-Latn-RS" sz="1050"/>
          </a:p>
        </p:txBody>
      </p:sp>
      <p:sp>
        <p:nvSpPr>
          <p:cNvPr id="65" name="Freeform: Shape 64">
            <a:extLst>
              <a:ext uri="{FF2B5EF4-FFF2-40B4-BE49-F238E27FC236}">
                <a16:creationId xmlns:a16="http://schemas.microsoft.com/office/drawing/2014/main" id="{D26F3120-6321-4ED4-B4CF-1CFF66AB4734}"/>
              </a:ext>
            </a:extLst>
          </p:cNvPr>
          <p:cNvSpPr/>
          <p:nvPr userDrawn="1"/>
        </p:nvSpPr>
        <p:spPr>
          <a:xfrm>
            <a:off x="3074358" y="2857550"/>
            <a:ext cx="9105" cy="9105"/>
          </a:xfrm>
          <a:custGeom>
            <a:avLst/>
            <a:gdLst>
              <a:gd name="connsiteX0" fmla="*/ 0 w 12140"/>
              <a:gd name="connsiteY0" fmla="*/ 12141 h 12140"/>
              <a:gd name="connsiteX1" fmla="*/ 9726 w 12140"/>
              <a:gd name="connsiteY1" fmla="*/ 12141 h 12140"/>
              <a:gd name="connsiteX2" fmla="*/ 12141 w 12140"/>
              <a:gd name="connsiteY2" fmla="*/ 0 h 12140"/>
              <a:gd name="connsiteX3" fmla="*/ 2415 w 12140"/>
              <a:gd name="connsiteY3" fmla="*/ 0 h 12140"/>
            </a:gdLst>
            <a:ahLst/>
            <a:cxnLst>
              <a:cxn ang="0">
                <a:pos x="connsiteX0" y="connsiteY0"/>
              </a:cxn>
              <a:cxn ang="0">
                <a:pos x="connsiteX1" y="connsiteY1"/>
              </a:cxn>
              <a:cxn ang="0">
                <a:pos x="connsiteX2" y="connsiteY2"/>
              </a:cxn>
              <a:cxn ang="0">
                <a:pos x="connsiteX3" y="connsiteY3"/>
              </a:cxn>
            </a:cxnLst>
            <a:rect l="l" t="t" r="r" b="b"/>
            <a:pathLst>
              <a:path w="12140" h="12140">
                <a:moveTo>
                  <a:pt x="0" y="12141"/>
                </a:moveTo>
                <a:lnTo>
                  <a:pt x="9726" y="12141"/>
                </a:lnTo>
                <a:lnTo>
                  <a:pt x="12141" y="0"/>
                </a:lnTo>
                <a:lnTo>
                  <a:pt x="2415" y="0"/>
                </a:lnTo>
                <a:close/>
              </a:path>
            </a:pathLst>
          </a:custGeom>
          <a:solidFill>
            <a:schemeClr val="bg1"/>
          </a:solidFill>
          <a:ln w="6703" cap="flat">
            <a:noFill/>
            <a:prstDash val="solid"/>
            <a:miter/>
          </a:ln>
        </p:spPr>
        <p:txBody>
          <a:bodyPr rtlCol="0" anchor="ctr"/>
          <a:lstStyle/>
          <a:p>
            <a:endParaRPr lang="sr-Latn-RS" sz="1050"/>
          </a:p>
        </p:txBody>
      </p:sp>
      <p:sp>
        <p:nvSpPr>
          <p:cNvPr id="66" name="Freeform: Shape 65">
            <a:extLst>
              <a:ext uri="{FF2B5EF4-FFF2-40B4-BE49-F238E27FC236}">
                <a16:creationId xmlns:a16="http://schemas.microsoft.com/office/drawing/2014/main" id="{54F1079D-0A52-4925-9459-4137A30B9E97}"/>
              </a:ext>
            </a:extLst>
          </p:cNvPr>
          <p:cNvSpPr/>
          <p:nvPr userDrawn="1"/>
        </p:nvSpPr>
        <p:spPr>
          <a:xfrm>
            <a:off x="3054889" y="2857550"/>
            <a:ext cx="9105" cy="9105"/>
          </a:xfrm>
          <a:custGeom>
            <a:avLst/>
            <a:gdLst>
              <a:gd name="connsiteX0" fmla="*/ 0 w 12140"/>
              <a:gd name="connsiteY0" fmla="*/ 12141 h 12140"/>
              <a:gd name="connsiteX1" fmla="*/ 9726 w 12140"/>
              <a:gd name="connsiteY1" fmla="*/ 12141 h 12140"/>
              <a:gd name="connsiteX2" fmla="*/ 12141 w 12140"/>
              <a:gd name="connsiteY2" fmla="*/ 0 h 12140"/>
              <a:gd name="connsiteX3" fmla="*/ 2482 w 12140"/>
              <a:gd name="connsiteY3" fmla="*/ 0 h 12140"/>
            </a:gdLst>
            <a:ahLst/>
            <a:cxnLst>
              <a:cxn ang="0">
                <a:pos x="connsiteX0" y="connsiteY0"/>
              </a:cxn>
              <a:cxn ang="0">
                <a:pos x="connsiteX1" y="connsiteY1"/>
              </a:cxn>
              <a:cxn ang="0">
                <a:pos x="connsiteX2" y="connsiteY2"/>
              </a:cxn>
              <a:cxn ang="0">
                <a:pos x="connsiteX3" y="connsiteY3"/>
              </a:cxn>
            </a:cxnLst>
            <a:rect l="l" t="t" r="r" b="b"/>
            <a:pathLst>
              <a:path w="12140" h="12140">
                <a:moveTo>
                  <a:pt x="0" y="12141"/>
                </a:moveTo>
                <a:lnTo>
                  <a:pt x="9726" y="12141"/>
                </a:lnTo>
                <a:lnTo>
                  <a:pt x="12141" y="0"/>
                </a:lnTo>
                <a:lnTo>
                  <a:pt x="2482" y="0"/>
                </a:lnTo>
                <a:close/>
              </a:path>
            </a:pathLst>
          </a:custGeom>
          <a:solidFill>
            <a:schemeClr val="bg1"/>
          </a:solidFill>
          <a:ln w="6703" cap="flat">
            <a:noFill/>
            <a:prstDash val="solid"/>
            <a:miter/>
          </a:ln>
        </p:spPr>
        <p:txBody>
          <a:bodyPr rtlCol="0" anchor="ctr"/>
          <a:lstStyle/>
          <a:p>
            <a:endParaRPr lang="sr-Latn-RS" sz="1050"/>
          </a:p>
        </p:txBody>
      </p:sp>
      <p:sp>
        <p:nvSpPr>
          <p:cNvPr id="67" name="Freeform: Shape 66">
            <a:extLst>
              <a:ext uri="{FF2B5EF4-FFF2-40B4-BE49-F238E27FC236}">
                <a16:creationId xmlns:a16="http://schemas.microsoft.com/office/drawing/2014/main" id="{FB074B4B-5F55-4750-8EE0-4115213A98D0}"/>
              </a:ext>
            </a:extLst>
          </p:cNvPr>
          <p:cNvSpPr/>
          <p:nvPr userDrawn="1"/>
        </p:nvSpPr>
        <p:spPr>
          <a:xfrm>
            <a:off x="2792382" y="2857500"/>
            <a:ext cx="193534" cy="73047"/>
          </a:xfrm>
          <a:custGeom>
            <a:avLst/>
            <a:gdLst>
              <a:gd name="connsiteX0" fmla="*/ 219946 w 258045"/>
              <a:gd name="connsiteY0" fmla="*/ 37764 h 97396"/>
              <a:gd name="connsiteX1" fmla="*/ 198079 w 258045"/>
              <a:gd name="connsiteY1" fmla="*/ 37764 h 97396"/>
              <a:gd name="connsiteX2" fmla="*/ 205726 w 258045"/>
              <a:gd name="connsiteY2" fmla="*/ 0 h 97396"/>
              <a:gd name="connsiteX3" fmla="*/ 19587 w 258045"/>
              <a:gd name="connsiteY3" fmla="*/ 0 h 97396"/>
              <a:gd name="connsiteX4" fmla="*/ 0 w 258045"/>
              <a:gd name="connsiteY4" fmla="*/ 97396 h 97396"/>
              <a:gd name="connsiteX5" fmla="*/ 74255 w 258045"/>
              <a:gd name="connsiteY5" fmla="*/ 97396 h 97396"/>
              <a:gd name="connsiteX6" fmla="*/ 79151 w 258045"/>
              <a:gd name="connsiteY6" fmla="*/ 73047 h 97396"/>
              <a:gd name="connsiteX7" fmla="*/ 35283 w 258045"/>
              <a:gd name="connsiteY7" fmla="*/ 73047 h 97396"/>
              <a:gd name="connsiteX8" fmla="*/ 37966 w 258045"/>
              <a:gd name="connsiteY8" fmla="*/ 59632 h 97396"/>
              <a:gd name="connsiteX9" fmla="*/ 81767 w 258045"/>
              <a:gd name="connsiteY9" fmla="*/ 59632 h 97396"/>
              <a:gd name="connsiteX10" fmla="*/ 86194 w 258045"/>
              <a:gd name="connsiteY10" fmla="*/ 37764 h 97396"/>
              <a:gd name="connsiteX11" fmla="*/ 42326 w 258045"/>
              <a:gd name="connsiteY11" fmla="*/ 37764 h 97396"/>
              <a:gd name="connsiteX12" fmla="*/ 45009 w 258045"/>
              <a:gd name="connsiteY12" fmla="*/ 24349 h 97396"/>
              <a:gd name="connsiteX13" fmla="*/ 114434 w 258045"/>
              <a:gd name="connsiteY13" fmla="*/ 24349 h 97396"/>
              <a:gd name="connsiteX14" fmla="*/ 99811 w 258045"/>
              <a:gd name="connsiteY14" fmla="*/ 97396 h 97396"/>
              <a:gd name="connsiteX15" fmla="*/ 130197 w 258045"/>
              <a:gd name="connsiteY15" fmla="*/ 97396 h 97396"/>
              <a:gd name="connsiteX16" fmla="*/ 144887 w 258045"/>
              <a:gd name="connsiteY16" fmla="*/ 24349 h 97396"/>
              <a:gd name="connsiteX17" fmla="*/ 170443 w 258045"/>
              <a:gd name="connsiteY17" fmla="*/ 24349 h 97396"/>
              <a:gd name="connsiteX18" fmla="*/ 155753 w 258045"/>
              <a:gd name="connsiteY18" fmla="*/ 97396 h 97396"/>
              <a:gd name="connsiteX19" fmla="*/ 186206 w 258045"/>
              <a:gd name="connsiteY19" fmla="*/ 97396 h 97396"/>
              <a:gd name="connsiteX20" fmla="*/ 193719 w 258045"/>
              <a:gd name="connsiteY20" fmla="*/ 59632 h 97396"/>
              <a:gd name="connsiteX21" fmla="*/ 215586 w 258045"/>
              <a:gd name="connsiteY21" fmla="*/ 59632 h 97396"/>
              <a:gd name="connsiteX22" fmla="*/ 208074 w 258045"/>
              <a:gd name="connsiteY22" fmla="*/ 97396 h 97396"/>
              <a:gd name="connsiteX23" fmla="*/ 238526 w 258045"/>
              <a:gd name="connsiteY23" fmla="*/ 97396 h 97396"/>
              <a:gd name="connsiteX24" fmla="*/ 258046 w 258045"/>
              <a:gd name="connsiteY24" fmla="*/ 0 h 97396"/>
              <a:gd name="connsiteX25" fmla="*/ 227660 w 258045"/>
              <a:gd name="connsiteY25" fmla="*/ 0 h 97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8045" h="97396">
                <a:moveTo>
                  <a:pt x="219946" y="37764"/>
                </a:moveTo>
                <a:lnTo>
                  <a:pt x="198079" y="37764"/>
                </a:lnTo>
                <a:lnTo>
                  <a:pt x="205726" y="0"/>
                </a:lnTo>
                <a:lnTo>
                  <a:pt x="19587" y="0"/>
                </a:lnTo>
                <a:lnTo>
                  <a:pt x="0" y="97396"/>
                </a:lnTo>
                <a:lnTo>
                  <a:pt x="74255" y="97396"/>
                </a:lnTo>
                <a:lnTo>
                  <a:pt x="79151" y="73047"/>
                </a:lnTo>
                <a:lnTo>
                  <a:pt x="35283" y="73047"/>
                </a:lnTo>
                <a:lnTo>
                  <a:pt x="37966" y="59632"/>
                </a:lnTo>
                <a:lnTo>
                  <a:pt x="81767" y="59632"/>
                </a:lnTo>
                <a:lnTo>
                  <a:pt x="86194" y="37764"/>
                </a:lnTo>
                <a:lnTo>
                  <a:pt x="42326" y="37764"/>
                </a:lnTo>
                <a:lnTo>
                  <a:pt x="45009" y="24349"/>
                </a:lnTo>
                <a:lnTo>
                  <a:pt x="114434" y="24349"/>
                </a:lnTo>
                <a:lnTo>
                  <a:pt x="99811" y="97396"/>
                </a:lnTo>
                <a:lnTo>
                  <a:pt x="130197" y="97396"/>
                </a:lnTo>
                <a:lnTo>
                  <a:pt x="144887" y="24349"/>
                </a:lnTo>
                <a:lnTo>
                  <a:pt x="170443" y="24349"/>
                </a:lnTo>
                <a:lnTo>
                  <a:pt x="155753" y="97396"/>
                </a:lnTo>
                <a:lnTo>
                  <a:pt x="186206" y="97396"/>
                </a:lnTo>
                <a:lnTo>
                  <a:pt x="193719" y="59632"/>
                </a:lnTo>
                <a:lnTo>
                  <a:pt x="215586" y="59632"/>
                </a:lnTo>
                <a:lnTo>
                  <a:pt x="208074" y="97396"/>
                </a:lnTo>
                <a:lnTo>
                  <a:pt x="238526" y="97396"/>
                </a:lnTo>
                <a:lnTo>
                  <a:pt x="258046" y="0"/>
                </a:lnTo>
                <a:lnTo>
                  <a:pt x="227660" y="0"/>
                </a:lnTo>
                <a:close/>
              </a:path>
            </a:pathLst>
          </a:custGeom>
          <a:solidFill>
            <a:schemeClr val="bg1"/>
          </a:solidFill>
          <a:ln w="6703" cap="flat">
            <a:noFill/>
            <a:prstDash val="solid"/>
            <a:miter/>
          </a:ln>
        </p:spPr>
        <p:txBody>
          <a:bodyPr rtlCol="0" anchor="ctr"/>
          <a:lstStyle/>
          <a:p>
            <a:endParaRPr lang="sr-Latn-RS" sz="1050"/>
          </a:p>
        </p:txBody>
      </p:sp>
      <p:sp>
        <p:nvSpPr>
          <p:cNvPr id="69" name="Oval 68">
            <a:extLst>
              <a:ext uri="{FF2B5EF4-FFF2-40B4-BE49-F238E27FC236}">
                <a16:creationId xmlns:a16="http://schemas.microsoft.com/office/drawing/2014/main" id="{66D27C26-DA25-4086-A82D-5E3225D957E4}"/>
              </a:ext>
            </a:extLst>
          </p:cNvPr>
          <p:cNvSpPr/>
          <p:nvPr userDrawn="1"/>
        </p:nvSpPr>
        <p:spPr>
          <a:xfrm>
            <a:off x="4281488" y="2281238"/>
            <a:ext cx="581025" cy="581025"/>
          </a:xfrm>
          <a:prstGeom prst="ellipse">
            <a:avLst/>
          </a:prstGeom>
          <a:solidFill>
            <a:srgbClr val="FFFF6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Tree>
    <p:extLst>
      <p:ext uri="{BB962C8B-B14F-4D97-AF65-F5344CB8AC3E}">
        <p14:creationId xmlns:p14="http://schemas.microsoft.com/office/powerpoint/2010/main" val="193201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2boxes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13EF49-6518-4D54-A2AE-A5ECB4D9FF1C}"/>
              </a:ext>
            </a:extLst>
          </p:cNvPr>
          <p:cNvSpPr/>
          <p:nvPr userDrawn="1"/>
        </p:nvSpPr>
        <p:spPr>
          <a:xfrm>
            <a:off x="2836814" y="2586406"/>
            <a:ext cx="3153855" cy="2557094"/>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4" name="Rectangle 3">
            <a:extLst>
              <a:ext uri="{FF2B5EF4-FFF2-40B4-BE49-F238E27FC236}">
                <a16:creationId xmlns:a16="http://schemas.microsoft.com/office/drawing/2014/main" id="{13537269-73EC-49F8-BF6D-7E04093F20A1}"/>
              </a:ext>
            </a:extLst>
          </p:cNvPr>
          <p:cNvSpPr/>
          <p:nvPr userDrawn="1"/>
        </p:nvSpPr>
        <p:spPr>
          <a:xfrm>
            <a:off x="5990669" y="2586406"/>
            <a:ext cx="3153855" cy="25570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27" name="Text Placeholder 14">
            <a:extLst>
              <a:ext uri="{FF2B5EF4-FFF2-40B4-BE49-F238E27FC236}">
                <a16:creationId xmlns:a16="http://schemas.microsoft.com/office/drawing/2014/main" id="{E74A34FC-AD61-4F3C-8872-87703C7A401E}"/>
              </a:ext>
            </a:extLst>
          </p:cNvPr>
          <p:cNvSpPr>
            <a:spLocks noGrp="1"/>
          </p:cNvSpPr>
          <p:nvPr>
            <p:ph type="body" sz="quarter" idx="19" hasCustomPrompt="1"/>
          </p:nvPr>
        </p:nvSpPr>
        <p:spPr>
          <a:xfrm>
            <a:off x="3666529" y="4035605"/>
            <a:ext cx="1493640" cy="253800"/>
          </a:xfrm>
          <a:prstGeom prst="roundRect">
            <a:avLst>
              <a:gd name="adj" fmla="val 27170"/>
            </a:avLst>
          </a:prstGeom>
          <a:solidFill>
            <a:srgbClr val="FFFF67"/>
          </a:solidFill>
        </p:spPr>
        <p:txBody>
          <a:bodyPr anchor="ctr"/>
          <a:lstStyle>
            <a:lvl1pPr marL="0" indent="0" algn="ctr">
              <a:buNone/>
              <a:defRPr sz="1050" b="0" cap="all"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8" name="Text Placeholder 14">
            <a:extLst>
              <a:ext uri="{FF2B5EF4-FFF2-40B4-BE49-F238E27FC236}">
                <a16:creationId xmlns:a16="http://schemas.microsoft.com/office/drawing/2014/main" id="{85C1B7BD-06B6-4DFE-B0FF-771579612525}"/>
              </a:ext>
            </a:extLst>
          </p:cNvPr>
          <p:cNvSpPr>
            <a:spLocks noGrp="1"/>
          </p:cNvSpPr>
          <p:nvPr>
            <p:ph type="body" sz="quarter" idx="25" hasCustomPrompt="1"/>
          </p:nvPr>
        </p:nvSpPr>
        <p:spPr>
          <a:xfrm>
            <a:off x="6820645" y="4035605"/>
            <a:ext cx="1493640" cy="253800"/>
          </a:xfrm>
          <a:prstGeom prst="roundRect">
            <a:avLst>
              <a:gd name="adj" fmla="val 27170"/>
            </a:avLst>
          </a:prstGeom>
          <a:solidFill>
            <a:schemeClr val="accent1"/>
          </a:solidFill>
        </p:spPr>
        <p:txBody>
          <a:bodyPr anchor="ctr"/>
          <a:lstStyle>
            <a:lvl1pPr marL="0" indent="0" algn="ctr">
              <a:buNone/>
              <a:defRPr sz="1050" b="0" cap="all" spc="0"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1" name="Rectangle 20">
            <a:extLst>
              <a:ext uri="{FF2B5EF4-FFF2-40B4-BE49-F238E27FC236}">
                <a16:creationId xmlns:a16="http://schemas.microsoft.com/office/drawing/2014/main" id="{790EB145-82B3-4666-AD88-E5427F8310D0}"/>
              </a:ext>
            </a:extLst>
          </p:cNvPr>
          <p:cNvSpPr/>
          <p:nvPr userDrawn="1"/>
        </p:nvSpPr>
        <p:spPr>
          <a:xfrm>
            <a:off x="2836815" y="0"/>
            <a:ext cx="6307709" cy="25864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pic>
        <p:nvPicPr>
          <p:cNvPr id="23" name="Graphic 22">
            <a:extLst>
              <a:ext uri="{FF2B5EF4-FFF2-40B4-BE49-F238E27FC236}">
                <a16:creationId xmlns:a16="http://schemas.microsoft.com/office/drawing/2014/main" id="{9F578650-AF33-4DAA-A425-9838C0E35A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077" y="1646664"/>
            <a:ext cx="990236" cy="371993"/>
          </a:xfrm>
          <a:prstGeom prst="rect">
            <a:avLst/>
          </a:prstGeom>
        </p:spPr>
      </p:pic>
      <p:sp>
        <p:nvSpPr>
          <p:cNvPr id="24" name="Text Placeholder 9">
            <a:extLst>
              <a:ext uri="{FF2B5EF4-FFF2-40B4-BE49-F238E27FC236}">
                <a16:creationId xmlns:a16="http://schemas.microsoft.com/office/drawing/2014/main" id="{23600676-F91A-40EE-9FC5-2B471AF117B0}"/>
              </a:ext>
            </a:extLst>
          </p:cNvPr>
          <p:cNvSpPr>
            <a:spLocks noGrp="1"/>
          </p:cNvSpPr>
          <p:nvPr userDrawn="1">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6" name="Picture Placeholder 14">
            <a:extLst>
              <a:ext uri="{FF2B5EF4-FFF2-40B4-BE49-F238E27FC236}">
                <a16:creationId xmlns:a16="http://schemas.microsoft.com/office/drawing/2014/main" id="{83190356-F21E-408D-8712-F5E7AD0F4678}"/>
              </a:ext>
            </a:extLst>
          </p:cNvPr>
          <p:cNvSpPr>
            <a:spLocks noGrp="1"/>
          </p:cNvSpPr>
          <p:nvPr>
            <p:ph type="pic" sz="quarter" idx="24" hasCustomPrompt="1"/>
          </p:nvPr>
        </p:nvSpPr>
        <p:spPr>
          <a:xfrm>
            <a:off x="2836292" y="-1"/>
            <a:ext cx="6307709" cy="2586406"/>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30" name="Text Placeholder 29">
            <a:extLst>
              <a:ext uri="{FF2B5EF4-FFF2-40B4-BE49-F238E27FC236}">
                <a16:creationId xmlns:a16="http://schemas.microsoft.com/office/drawing/2014/main" id="{7A9646D7-590C-485D-BDA9-83490C025734}"/>
              </a:ext>
            </a:extLst>
          </p:cNvPr>
          <p:cNvSpPr>
            <a:spLocks noGrp="1"/>
          </p:cNvSpPr>
          <p:nvPr>
            <p:ph type="body" sz="quarter" idx="26" hasCustomPrompt="1"/>
          </p:nvPr>
        </p:nvSpPr>
        <p:spPr>
          <a:xfrm>
            <a:off x="3686365" y="3425429"/>
            <a:ext cx="1454753" cy="386953"/>
          </a:xfrm>
          <a:prstGeom prst="rect">
            <a:avLst/>
          </a:prstGeom>
        </p:spPr>
        <p:txBody>
          <a:bodyPr anchor="b"/>
          <a:lstStyle>
            <a:lvl1pPr marL="0" indent="0" algn="ctr">
              <a:spcBef>
                <a:spcPts val="0"/>
              </a:spcBef>
              <a:buNone/>
              <a:defRPr sz="2400" cap="all" spc="1125" baseline="0">
                <a:solidFill>
                  <a:schemeClr val="bg1"/>
                </a:solidFill>
                <a:latin typeface="Gotham Book" pitchFamily="50" charset="0"/>
              </a:defRPr>
            </a:lvl1pPr>
          </a:lstStyle>
          <a:p>
            <a:pPr lvl="0"/>
            <a:r>
              <a:rPr lang="en-US"/>
              <a:t>Nr</a:t>
            </a:r>
            <a:endParaRPr lang="sr-Latn-RS"/>
          </a:p>
        </p:txBody>
      </p:sp>
      <p:sp>
        <p:nvSpPr>
          <p:cNvPr id="31" name="Text Placeholder 29">
            <a:extLst>
              <a:ext uri="{FF2B5EF4-FFF2-40B4-BE49-F238E27FC236}">
                <a16:creationId xmlns:a16="http://schemas.microsoft.com/office/drawing/2014/main" id="{8429D491-54C4-4444-9A86-573819292FD9}"/>
              </a:ext>
            </a:extLst>
          </p:cNvPr>
          <p:cNvSpPr>
            <a:spLocks noGrp="1"/>
          </p:cNvSpPr>
          <p:nvPr>
            <p:ph type="body" sz="quarter" idx="27" hasCustomPrompt="1"/>
          </p:nvPr>
        </p:nvSpPr>
        <p:spPr>
          <a:xfrm>
            <a:off x="6840088" y="3425429"/>
            <a:ext cx="1454753" cy="386953"/>
          </a:xfrm>
          <a:prstGeom prst="rect">
            <a:avLst/>
          </a:prstGeom>
        </p:spPr>
        <p:txBody>
          <a:bodyPr anchor="b"/>
          <a:lstStyle>
            <a:lvl1pPr marL="0" indent="0" algn="ctr">
              <a:spcBef>
                <a:spcPts val="0"/>
              </a:spcBef>
              <a:buNone/>
              <a:defRPr sz="2400" cap="all" spc="1125" baseline="0">
                <a:solidFill>
                  <a:schemeClr val="accent1"/>
                </a:solidFill>
                <a:latin typeface="Gotham Book" pitchFamily="50" charset="0"/>
              </a:defRPr>
            </a:lvl1pPr>
          </a:lstStyle>
          <a:p>
            <a:pPr lvl="0"/>
            <a:r>
              <a:rPr lang="en-US"/>
              <a:t>Nr</a:t>
            </a:r>
            <a:endParaRPr lang="sr-Latn-RS"/>
          </a:p>
        </p:txBody>
      </p:sp>
    </p:spTree>
    <p:extLst>
      <p:ext uri="{BB962C8B-B14F-4D97-AF65-F5344CB8AC3E}">
        <p14:creationId xmlns:p14="http://schemas.microsoft.com/office/powerpoint/2010/main" val="8749038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Image+2boxes_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13EF49-6518-4D54-A2AE-A5ECB4D9FF1C}"/>
              </a:ext>
            </a:extLst>
          </p:cNvPr>
          <p:cNvSpPr/>
          <p:nvPr userDrawn="1"/>
        </p:nvSpPr>
        <p:spPr>
          <a:xfrm>
            <a:off x="2836814" y="2571333"/>
            <a:ext cx="3153855" cy="2572167"/>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4" name="Rectangle 3">
            <a:extLst>
              <a:ext uri="{FF2B5EF4-FFF2-40B4-BE49-F238E27FC236}">
                <a16:creationId xmlns:a16="http://schemas.microsoft.com/office/drawing/2014/main" id="{13537269-73EC-49F8-BF6D-7E04093F20A1}"/>
              </a:ext>
            </a:extLst>
          </p:cNvPr>
          <p:cNvSpPr/>
          <p:nvPr userDrawn="1"/>
        </p:nvSpPr>
        <p:spPr>
          <a:xfrm>
            <a:off x="5990669" y="2571333"/>
            <a:ext cx="3153855" cy="2572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27" name="Text Placeholder 14">
            <a:extLst>
              <a:ext uri="{FF2B5EF4-FFF2-40B4-BE49-F238E27FC236}">
                <a16:creationId xmlns:a16="http://schemas.microsoft.com/office/drawing/2014/main" id="{E74A34FC-AD61-4F3C-8872-87703C7A401E}"/>
              </a:ext>
            </a:extLst>
          </p:cNvPr>
          <p:cNvSpPr>
            <a:spLocks noGrp="1"/>
          </p:cNvSpPr>
          <p:nvPr>
            <p:ph type="body" sz="quarter" idx="19" hasCustomPrompt="1"/>
          </p:nvPr>
        </p:nvSpPr>
        <p:spPr>
          <a:xfrm>
            <a:off x="3666529" y="4035605"/>
            <a:ext cx="1493640" cy="253800"/>
          </a:xfrm>
          <a:prstGeom prst="roundRect">
            <a:avLst>
              <a:gd name="adj" fmla="val 27170"/>
            </a:avLst>
          </a:prstGeom>
          <a:solidFill>
            <a:srgbClr val="FFFF67"/>
          </a:solidFill>
        </p:spPr>
        <p:txBody>
          <a:bodyPr anchor="ctr"/>
          <a:lstStyle>
            <a:lvl1pPr marL="0" indent="0" algn="ctr">
              <a:buNone/>
              <a:defRPr sz="1050" b="0" cap="all"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8" name="Text Placeholder 14">
            <a:extLst>
              <a:ext uri="{FF2B5EF4-FFF2-40B4-BE49-F238E27FC236}">
                <a16:creationId xmlns:a16="http://schemas.microsoft.com/office/drawing/2014/main" id="{85C1B7BD-06B6-4DFE-B0FF-771579612525}"/>
              </a:ext>
            </a:extLst>
          </p:cNvPr>
          <p:cNvSpPr>
            <a:spLocks noGrp="1"/>
          </p:cNvSpPr>
          <p:nvPr>
            <p:ph type="body" sz="quarter" idx="25" hasCustomPrompt="1"/>
          </p:nvPr>
        </p:nvSpPr>
        <p:spPr>
          <a:xfrm>
            <a:off x="6820645" y="4035605"/>
            <a:ext cx="1493640" cy="253800"/>
          </a:xfrm>
          <a:prstGeom prst="roundRect">
            <a:avLst>
              <a:gd name="adj" fmla="val 27170"/>
            </a:avLst>
          </a:prstGeom>
          <a:solidFill>
            <a:schemeClr val="accent1"/>
          </a:solidFill>
        </p:spPr>
        <p:txBody>
          <a:bodyPr anchor="ctr"/>
          <a:lstStyle>
            <a:lvl1pPr marL="0" indent="0" algn="ctr">
              <a:buNone/>
              <a:defRPr sz="1050" b="0" cap="all" spc="0"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4" name="Text Placeholder 9">
            <a:extLst>
              <a:ext uri="{FF2B5EF4-FFF2-40B4-BE49-F238E27FC236}">
                <a16:creationId xmlns:a16="http://schemas.microsoft.com/office/drawing/2014/main" id="{23600676-F91A-40EE-9FC5-2B471AF117B0}"/>
              </a:ext>
            </a:extLst>
          </p:cNvPr>
          <p:cNvSpPr>
            <a:spLocks noGrp="1"/>
          </p:cNvSpPr>
          <p:nvPr userDrawn="1">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30" name="Text Placeholder 29">
            <a:extLst>
              <a:ext uri="{FF2B5EF4-FFF2-40B4-BE49-F238E27FC236}">
                <a16:creationId xmlns:a16="http://schemas.microsoft.com/office/drawing/2014/main" id="{7A9646D7-590C-485D-BDA9-83490C025734}"/>
              </a:ext>
            </a:extLst>
          </p:cNvPr>
          <p:cNvSpPr>
            <a:spLocks noGrp="1"/>
          </p:cNvSpPr>
          <p:nvPr>
            <p:ph type="body" sz="quarter" idx="26" hasCustomPrompt="1"/>
          </p:nvPr>
        </p:nvSpPr>
        <p:spPr>
          <a:xfrm>
            <a:off x="3686365" y="3425429"/>
            <a:ext cx="1454753" cy="386953"/>
          </a:xfrm>
          <a:prstGeom prst="rect">
            <a:avLst/>
          </a:prstGeom>
        </p:spPr>
        <p:txBody>
          <a:bodyPr anchor="b"/>
          <a:lstStyle>
            <a:lvl1pPr marL="0" indent="0" algn="ctr">
              <a:spcBef>
                <a:spcPts val="0"/>
              </a:spcBef>
              <a:buNone/>
              <a:defRPr sz="2400" i="1" cap="all" spc="1125" baseline="0">
                <a:solidFill>
                  <a:schemeClr val="accent2"/>
                </a:solidFill>
                <a:latin typeface="+mj-lt"/>
              </a:defRPr>
            </a:lvl1pPr>
          </a:lstStyle>
          <a:p>
            <a:pPr lvl="0"/>
            <a:r>
              <a:rPr lang="en-US"/>
              <a:t>Nr</a:t>
            </a:r>
            <a:endParaRPr lang="sr-Latn-RS"/>
          </a:p>
        </p:txBody>
      </p:sp>
      <p:sp>
        <p:nvSpPr>
          <p:cNvPr id="31" name="Text Placeholder 29">
            <a:extLst>
              <a:ext uri="{FF2B5EF4-FFF2-40B4-BE49-F238E27FC236}">
                <a16:creationId xmlns:a16="http://schemas.microsoft.com/office/drawing/2014/main" id="{8429D491-54C4-4444-9A86-573819292FD9}"/>
              </a:ext>
            </a:extLst>
          </p:cNvPr>
          <p:cNvSpPr>
            <a:spLocks noGrp="1"/>
          </p:cNvSpPr>
          <p:nvPr>
            <p:ph type="body" sz="quarter" idx="27" hasCustomPrompt="1"/>
          </p:nvPr>
        </p:nvSpPr>
        <p:spPr>
          <a:xfrm>
            <a:off x="6840088" y="3425429"/>
            <a:ext cx="1454753" cy="386953"/>
          </a:xfrm>
          <a:prstGeom prst="rect">
            <a:avLst/>
          </a:prstGeom>
        </p:spPr>
        <p:txBody>
          <a:bodyPr anchor="b"/>
          <a:lstStyle>
            <a:lvl1pPr marL="0" indent="0" algn="ctr">
              <a:spcBef>
                <a:spcPts val="0"/>
              </a:spcBef>
              <a:buNone/>
              <a:defRPr sz="2400" i="1" cap="all" spc="1125" baseline="0">
                <a:solidFill>
                  <a:srgbClr val="1F407A"/>
                </a:solidFill>
                <a:latin typeface="Gotham Black" pitchFamily="50" charset="0"/>
              </a:defRPr>
            </a:lvl1pPr>
          </a:lstStyle>
          <a:p>
            <a:pPr lvl="0"/>
            <a:r>
              <a:rPr lang="en-US"/>
              <a:t>Nr</a:t>
            </a:r>
            <a:endParaRPr lang="sr-Latn-RS"/>
          </a:p>
        </p:txBody>
      </p:sp>
      <p:sp>
        <p:nvSpPr>
          <p:cNvPr id="18" name="Rectangle 17">
            <a:extLst>
              <a:ext uri="{FF2B5EF4-FFF2-40B4-BE49-F238E27FC236}">
                <a16:creationId xmlns:a16="http://schemas.microsoft.com/office/drawing/2014/main" id="{07AA5EB3-BBD4-4D15-8EA9-1C9E2C4321E6}"/>
              </a:ext>
            </a:extLst>
          </p:cNvPr>
          <p:cNvSpPr/>
          <p:nvPr userDrawn="1"/>
        </p:nvSpPr>
        <p:spPr>
          <a:xfrm>
            <a:off x="5990669" y="-834"/>
            <a:ext cx="3153855" cy="2572167"/>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19" name="Rectangle 18">
            <a:extLst>
              <a:ext uri="{FF2B5EF4-FFF2-40B4-BE49-F238E27FC236}">
                <a16:creationId xmlns:a16="http://schemas.microsoft.com/office/drawing/2014/main" id="{90FA7254-62D1-46BA-A0C3-DBE2000F0474}"/>
              </a:ext>
            </a:extLst>
          </p:cNvPr>
          <p:cNvSpPr/>
          <p:nvPr userDrawn="1"/>
        </p:nvSpPr>
        <p:spPr>
          <a:xfrm>
            <a:off x="2836813" y="-834"/>
            <a:ext cx="3153855" cy="2572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20" name="Text Placeholder 14">
            <a:extLst>
              <a:ext uri="{FF2B5EF4-FFF2-40B4-BE49-F238E27FC236}">
                <a16:creationId xmlns:a16="http://schemas.microsoft.com/office/drawing/2014/main" id="{4DCDE7D1-498C-4A49-B6C4-243A4A54682F}"/>
              </a:ext>
            </a:extLst>
          </p:cNvPr>
          <p:cNvSpPr>
            <a:spLocks noGrp="1"/>
          </p:cNvSpPr>
          <p:nvPr>
            <p:ph type="body" sz="quarter" idx="28" hasCustomPrompt="1"/>
          </p:nvPr>
        </p:nvSpPr>
        <p:spPr>
          <a:xfrm>
            <a:off x="6820384" y="1463438"/>
            <a:ext cx="1493640" cy="253800"/>
          </a:xfrm>
          <a:prstGeom prst="roundRect">
            <a:avLst>
              <a:gd name="adj" fmla="val 27170"/>
            </a:avLst>
          </a:prstGeom>
          <a:solidFill>
            <a:srgbClr val="FFFF67"/>
          </a:solidFill>
        </p:spPr>
        <p:txBody>
          <a:bodyPr anchor="ctr"/>
          <a:lstStyle>
            <a:lvl1pPr marL="0" indent="0" algn="ctr">
              <a:buNone/>
              <a:defRPr sz="1050" b="0" cap="all"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2" name="Text Placeholder 14">
            <a:extLst>
              <a:ext uri="{FF2B5EF4-FFF2-40B4-BE49-F238E27FC236}">
                <a16:creationId xmlns:a16="http://schemas.microsoft.com/office/drawing/2014/main" id="{83E1E489-8D33-42D8-BF71-5827415EE9B0}"/>
              </a:ext>
            </a:extLst>
          </p:cNvPr>
          <p:cNvSpPr>
            <a:spLocks noGrp="1"/>
          </p:cNvSpPr>
          <p:nvPr>
            <p:ph type="body" sz="quarter" idx="29" hasCustomPrompt="1"/>
          </p:nvPr>
        </p:nvSpPr>
        <p:spPr>
          <a:xfrm>
            <a:off x="3666789" y="1463438"/>
            <a:ext cx="1493640" cy="253800"/>
          </a:xfrm>
          <a:prstGeom prst="roundRect">
            <a:avLst>
              <a:gd name="adj" fmla="val 27170"/>
            </a:avLst>
          </a:prstGeom>
          <a:solidFill>
            <a:schemeClr val="accent1"/>
          </a:solidFill>
        </p:spPr>
        <p:txBody>
          <a:bodyPr anchor="ctr"/>
          <a:lstStyle>
            <a:lvl1pPr marL="0" indent="0" algn="ctr">
              <a:buNone/>
              <a:defRPr sz="1050" b="0" cap="all" spc="0"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5" name="Text Placeholder 29">
            <a:extLst>
              <a:ext uri="{FF2B5EF4-FFF2-40B4-BE49-F238E27FC236}">
                <a16:creationId xmlns:a16="http://schemas.microsoft.com/office/drawing/2014/main" id="{BB15F1C8-8237-4B0D-9C39-0042969BF757}"/>
              </a:ext>
            </a:extLst>
          </p:cNvPr>
          <p:cNvSpPr>
            <a:spLocks noGrp="1"/>
          </p:cNvSpPr>
          <p:nvPr>
            <p:ph type="body" sz="quarter" idx="30" hasCustomPrompt="1"/>
          </p:nvPr>
        </p:nvSpPr>
        <p:spPr>
          <a:xfrm>
            <a:off x="6840220" y="853262"/>
            <a:ext cx="1454753" cy="386953"/>
          </a:xfrm>
          <a:prstGeom prst="rect">
            <a:avLst/>
          </a:prstGeom>
        </p:spPr>
        <p:txBody>
          <a:bodyPr anchor="b"/>
          <a:lstStyle>
            <a:lvl1pPr marL="0" indent="0" algn="ctr">
              <a:spcBef>
                <a:spcPts val="0"/>
              </a:spcBef>
              <a:buNone/>
              <a:defRPr sz="2400" i="1" cap="all" spc="1125" baseline="0">
                <a:solidFill>
                  <a:schemeClr val="accent2"/>
                </a:solidFill>
                <a:latin typeface="Gotham Black" pitchFamily="50" charset="0"/>
              </a:defRPr>
            </a:lvl1pPr>
          </a:lstStyle>
          <a:p>
            <a:pPr lvl="0"/>
            <a:r>
              <a:rPr lang="en-US"/>
              <a:t>Nr</a:t>
            </a:r>
            <a:endParaRPr lang="sr-Latn-RS"/>
          </a:p>
        </p:txBody>
      </p:sp>
      <p:sp>
        <p:nvSpPr>
          <p:cNvPr id="29" name="Text Placeholder 29">
            <a:extLst>
              <a:ext uri="{FF2B5EF4-FFF2-40B4-BE49-F238E27FC236}">
                <a16:creationId xmlns:a16="http://schemas.microsoft.com/office/drawing/2014/main" id="{29D09A74-6CF4-4CF0-B456-E9A122322083}"/>
              </a:ext>
            </a:extLst>
          </p:cNvPr>
          <p:cNvSpPr>
            <a:spLocks noGrp="1"/>
          </p:cNvSpPr>
          <p:nvPr>
            <p:ph type="body" sz="quarter" idx="31" hasCustomPrompt="1"/>
          </p:nvPr>
        </p:nvSpPr>
        <p:spPr>
          <a:xfrm>
            <a:off x="3686233" y="853262"/>
            <a:ext cx="1454753" cy="386953"/>
          </a:xfrm>
          <a:prstGeom prst="rect">
            <a:avLst/>
          </a:prstGeom>
        </p:spPr>
        <p:txBody>
          <a:bodyPr anchor="b"/>
          <a:lstStyle>
            <a:lvl1pPr marL="0" indent="0" algn="ctr">
              <a:spcBef>
                <a:spcPts val="0"/>
              </a:spcBef>
              <a:buNone/>
              <a:defRPr sz="2400" i="1" cap="all" spc="1125" baseline="0">
                <a:solidFill>
                  <a:schemeClr val="accent1"/>
                </a:solidFill>
                <a:latin typeface="Gotham Black" pitchFamily="50" charset="0"/>
              </a:defRPr>
            </a:lvl1pPr>
          </a:lstStyle>
          <a:p>
            <a:pPr lvl="0"/>
            <a:r>
              <a:rPr lang="en-US"/>
              <a:t>Nr</a:t>
            </a:r>
            <a:endParaRPr lang="sr-Latn-RS"/>
          </a:p>
        </p:txBody>
      </p:sp>
    </p:spTree>
    <p:extLst>
      <p:ext uri="{BB962C8B-B14F-4D97-AF65-F5344CB8AC3E}">
        <p14:creationId xmlns:p14="http://schemas.microsoft.com/office/powerpoint/2010/main" val="2965766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2boxes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13EF49-6518-4D54-A2AE-A5ECB4D9FF1C}"/>
              </a:ext>
            </a:extLst>
          </p:cNvPr>
          <p:cNvSpPr/>
          <p:nvPr userDrawn="1"/>
        </p:nvSpPr>
        <p:spPr>
          <a:xfrm>
            <a:off x="2836814" y="2586406"/>
            <a:ext cx="3153855" cy="2557094"/>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4" name="Rectangle 3">
            <a:extLst>
              <a:ext uri="{FF2B5EF4-FFF2-40B4-BE49-F238E27FC236}">
                <a16:creationId xmlns:a16="http://schemas.microsoft.com/office/drawing/2014/main" id="{13537269-73EC-49F8-BF6D-7E04093F20A1}"/>
              </a:ext>
            </a:extLst>
          </p:cNvPr>
          <p:cNvSpPr/>
          <p:nvPr userDrawn="1"/>
        </p:nvSpPr>
        <p:spPr>
          <a:xfrm>
            <a:off x="5990669" y="2586406"/>
            <a:ext cx="3153855" cy="25570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21" name="Rectangle 20">
            <a:extLst>
              <a:ext uri="{FF2B5EF4-FFF2-40B4-BE49-F238E27FC236}">
                <a16:creationId xmlns:a16="http://schemas.microsoft.com/office/drawing/2014/main" id="{790EB145-82B3-4666-AD88-E5427F8310D0}"/>
              </a:ext>
            </a:extLst>
          </p:cNvPr>
          <p:cNvSpPr/>
          <p:nvPr userDrawn="1"/>
        </p:nvSpPr>
        <p:spPr>
          <a:xfrm>
            <a:off x="2836815" y="0"/>
            <a:ext cx="6307709" cy="258640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24" name="Text Placeholder 9">
            <a:extLst>
              <a:ext uri="{FF2B5EF4-FFF2-40B4-BE49-F238E27FC236}">
                <a16:creationId xmlns:a16="http://schemas.microsoft.com/office/drawing/2014/main" id="{23600676-F91A-40EE-9FC5-2B471AF117B0}"/>
              </a:ext>
            </a:extLst>
          </p:cNvPr>
          <p:cNvSpPr>
            <a:spLocks noGrp="1"/>
          </p:cNvSpPr>
          <p:nvPr userDrawn="1">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6" name="Picture Placeholder 14">
            <a:extLst>
              <a:ext uri="{FF2B5EF4-FFF2-40B4-BE49-F238E27FC236}">
                <a16:creationId xmlns:a16="http://schemas.microsoft.com/office/drawing/2014/main" id="{83190356-F21E-408D-8712-F5E7AD0F4678}"/>
              </a:ext>
            </a:extLst>
          </p:cNvPr>
          <p:cNvSpPr>
            <a:spLocks noGrp="1"/>
          </p:cNvSpPr>
          <p:nvPr>
            <p:ph type="pic" sz="quarter" idx="24" hasCustomPrompt="1"/>
          </p:nvPr>
        </p:nvSpPr>
        <p:spPr>
          <a:xfrm>
            <a:off x="2836292" y="-1"/>
            <a:ext cx="6307709" cy="2586406"/>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Tree>
    <p:extLst>
      <p:ext uri="{BB962C8B-B14F-4D97-AF65-F5344CB8AC3E}">
        <p14:creationId xmlns:p14="http://schemas.microsoft.com/office/powerpoint/2010/main" val="411155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2x2 layout_1">
    <p:spTree>
      <p:nvGrpSpPr>
        <p:cNvPr id="1" name=""/>
        <p:cNvGrpSpPr/>
        <p:nvPr/>
      </p:nvGrpSpPr>
      <p:grpSpPr>
        <a:xfrm>
          <a:off x="0" y="0"/>
          <a:ext cx="0" cy="0"/>
          <a:chOff x="0" y="0"/>
          <a:chExt cx="0" cy="0"/>
        </a:xfrm>
      </p:grpSpPr>
      <p:sp>
        <p:nvSpPr>
          <p:cNvPr id="23" name="Text Placeholder 29">
            <a:extLst>
              <a:ext uri="{FF2B5EF4-FFF2-40B4-BE49-F238E27FC236}">
                <a16:creationId xmlns:a16="http://schemas.microsoft.com/office/drawing/2014/main" id="{AAD1B1A2-9BD2-4E4B-8817-858E04369BB4}"/>
              </a:ext>
            </a:extLst>
          </p:cNvPr>
          <p:cNvSpPr>
            <a:spLocks noGrp="1"/>
          </p:cNvSpPr>
          <p:nvPr>
            <p:ph type="body" sz="quarter" idx="36" hasCustomPrompt="1"/>
          </p:nvPr>
        </p:nvSpPr>
        <p:spPr>
          <a:xfrm>
            <a:off x="5274642" y="1608109"/>
            <a:ext cx="1776239" cy="271383"/>
          </a:xfrm>
          <a:prstGeom prst="rect">
            <a:avLst/>
          </a:prstGeom>
        </p:spPr>
        <p:txBody>
          <a:bodyPr anchor="t"/>
          <a:lstStyle>
            <a:lvl1pPr marL="0" indent="0" algn="ctr">
              <a:spcBef>
                <a:spcPts val="0"/>
              </a:spcBef>
              <a:buNone/>
              <a:defRPr sz="1050" cap="none" spc="225" baseline="0">
                <a:solidFill>
                  <a:schemeClr val="accent1"/>
                </a:solidFill>
                <a:latin typeface="Gotham Book" pitchFamily="50" charset="0"/>
              </a:defRPr>
            </a:lvl1pPr>
          </a:lstStyle>
          <a:p>
            <a:pPr lvl="0"/>
            <a:r>
              <a:rPr lang="en-US"/>
              <a:t>Text</a:t>
            </a:r>
            <a:endParaRPr lang="sr-Latn-RS"/>
          </a:p>
        </p:txBody>
      </p:sp>
      <p:sp>
        <p:nvSpPr>
          <p:cNvPr id="4" name="Rectangle 3">
            <a:extLst>
              <a:ext uri="{FF2B5EF4-FFF2-40B4-BE49-F238E27FC236}">
                <a16:creationId xmlns:a16="http://schemas.microsoft.com/office/drawing/2014/main" id="{FAF1349A-423F-4C33-853D-60BAF9AC5A75}"/>
              </a:ext>
            </a:extLst>
          </p:cNvPr>
          <p:cNvSpPr/>
          <p:nvPr userDrawn="1"/>
        </p:nvSpPr>
        <p:spPr>
          <a:xfrm>
            <a:off x="0" y="0"/>
            <a:ext cx="518558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a:p>
        </p:txBody>
      </p:sp>
      <p:grpSp>
        <p:nvGrpSpPr>
          <p:cNvPr id="37" name="Group 36">
            <a:extLst>
              <a:ext uri="{FF2B5EF4-FFF2-40B4-BE49-F238E27FC236}">
                <a16:creationId xmlns:a16="http://schemas.microsoft.com/office/drawing/2014/main" id="{9C01B9F0-4A59-4478-8BFB-0DFBDC4F030D}"/>
              </a:ext>
            </a:extLst>
          </p:cNvPr>
          <p:cNvGrpSpPr/>
          <p:nvPr userDrawn="1"/>
        </p:nvGrpSpPr>
        <p:grpSpPr>
          <a:xfrm>
            <a:off x="5185586" y="0"/>
            <a:ext cx="3958413" cy="5099050"/>
            <a:chOff x="6540498" y="0"/>
            <a:chExt cx="5651501" cy="6798733"/>
          </a:xfrm>
        </p:grpSpPr>
        <p:cxnSp>
          <p:nvCxnSpPr>
            <p:cNvPr id="38" name="Straight Connector 37">
              <a:extLst>
                <a:ext uri="{FF2B5EF4-FFF2-40B4-BE49-F238E27FC236}">
                  <a16:creationId xmlns:a16="http://schemas.microsoft.com/office/drawing/2014/main" id="{42AC4956-BA10-4996-AB49-020B0D46A0A7}"/>
                </a:ext>
              </a:extLst>
            </p:cNvPr>
            <p:cNvCxnSpPr>
              <a:cxnSpLocks/>
            </p:cNvCxnSpPr>
            <p:nvPr/>
          </p:nvCxnSpPr>
          <p:spPr>
            <a:xfrm>
              <a:off x="9366248" y="0"/>
              <a:ext cx="0" cy="6798733"/>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1317C79-C75F-4380-89B4-BA88DF396412}"/>
                </a:ext>
              </a:extLst>
            </p:cNvPr>
            <p:cNvCxnSpPr>
              <a:cxnSpLocks/>
            </p:cNvCxnSpPr>
            <p:nvPr/>
          </p:nvCxnSpPr>
          <p:spPr>
            <a:xfrm flipH="1">
              <a:off x="6540498" y="3399366"/>
              <a:ext cx="5651501" cy="0"/>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grpSp>
      <p:sp>
        <p:nvSpPr>
          <p:cNvPr id="2" name="Rectangle 1">
            <a:extLst>
              <a:ext uri="{FF2B5EF4-FFF2-40B4-BE49-F238E27FC236}">
                <a16:creationId xmlns:a16="http://schemas.microsoft.com/office/drawing/2014/main" id="{1E03805D-6916-4895-ADD7-9358E744B49F}"/>
              </a:ext>
            </a:extLst>
          </p:cNvPr>
          <p:cNvSpPr/>
          <p:nvPr userDrawn="1"/>
        </p:nvSpPr>
        <p:spPr>
          <a:xfrm>
            <a:off x="2801486" y="0"/>
            <a:ext cx="23841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56" name="Picture Placeholder 14">
            <a:extLst>
              <a:ext uri="{FF2B5EF4-FFF2-40B4-BE49-F238E27FC236}">
                <a16:creationId xmlns:a16="http://schemas.microsoft.com/office/drawing/2014/main" id="{A84FA2B9-1911-4A9A-BD5E-9F1D33102DDF}"/>
              </a:ext>
            </a:extLst>
          </p:cNvPr>
          <p:cNvSpPr>
            <a:spLocks noGrp="1"/>
          </p:cNvSpPr>
          <p:nvPr>
            <p:ph type="pic" sz="quarter" idx="24" hasCustomPrompt="1"/>
          </p:nvPr>
        </p:nvSpPr>
        <p:spPr>
          <a:xfrm>
            <a:off x="2801485" y="0"/>
            <a:ext cx="2384100" cy="51435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60" name="Text Placeholder 9">
            <a:extLst>
              <a:ext uri="{FF2B5EF4-FFF2-40B4-BE49-F238E27FC236}">
                <a16:creationId xmlns:a16="http://schemas.microsoft.com/office/drawing/2014/main" id="{A3CBFDB7-65A6-44E3-B2DD-A6BEC8069870}"/>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68" name="Text Placeholder 29">
            <a:extLst>
              <a:ext uri="{FF2B5EF4-FFF2-40B4-BE49-F238E27FC236}">
                <a16:creationId xmlns:a16="http://schemas.microsoft.com/office/drawing/2014/main" id="{8D5CBC30-663D-4778-B8A3-08E083965248}"/>
              </a:ext>
            </a:extLst>
          </p:cNvPr>
          <p:cNvSpPr>
            <a:spLocks noGrp="1"/>
          </p:cNvSpPr>
          <p:nvPr>
            <p:ph type="body" sz="quarter" idx="31" hasCustomPrompt="1"/>
          </p:nvPr>
        </p:nvSpPr>
        <p:spPr>
          <a:xfrm>
            <a:off x="7435849" y="393414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69" name="Picture Placeholder 14">
            <a:extLst>
              <a:ext uri="{FF2B5EF4-FFF2-40B4-BE49-F238E27FC236}">
                <a16:creationId xmlns:a16="http://schemas.microsoft.com/office/drawing/2014/main" id="{88A79F97-24D6-4AC0-8AD9-1E070E85DE62}"/>
              </a:ext>
            </a:extLst>
          </p:cNvPr>
          <p:cNvSpPr>
            <a:spLocks noGrp="1"/>
          </p:cNvSpPr>
          <p:nvPr>
            <p:ph type="pic" sz="quarter" idx="32" hasCustomPrompt="1"/>
          </p:nvPr>
        </p:nvSpPr>
        <p:spPr>
          <a:xfrm>
            <a:off x="7944799" y="3357913"/>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71" name="Picture Placeholder 14">
            <a:extLst>
              <a:ext uri="{FF2B5EF4-FFF2-40B4-BE49-F238E27FC236}">
                <a16:creationId xmlns:a16="http://schemas.microsoft.com/office/drawing/2014/main" id="{01E5276C-0126-4E83-AAC7-751F5291EB11}"/>
              </a:ext>
            </a:extLst>
          </p:cNvPr>
          <p:cNvSpPr>
            <a:spLocks noGrp="1"/>
          </p:cNvSpPr>
          <p:nvPr>
            <p:ph type="pic" sz="quarter" idx="34" hasCustomPrompt="1"/>
          </p:nvPr>
        </p:nvSpPr>
        <p:spPr>
          <a:xfrm>
            <a:off x="5942948" y="3357913"/>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72" name="Text Placeholder 29">
            <a:extLst>
              <a:ext uri="{FF2B5EF4-FFF2-40B4-BE49-F238E27FC236}">
                <a16:creationId xmlns:a16="http://schemas.microsoft.com/office/drawing/2014/main" id="{9AF4ABFD-D970-499D-BD1B-EBD794F962F7}"/>
              </a:ext>
            </a:extLst>
          </p:cNvPr>
          <p:cNvSpPr>
            <a:spLocks noGrp="1"/>
          </p:cNvSpPr>
          <p:nvPr>
            <p:ph type="body" sz="quarter" idx="35" hasCustomPrompt="1"/>
          </p:nvPr>
        </p:nvSpPr>
        <p:spPr>
          <a:xfrm>
            <a:off x="5434561" y="393414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65" name="Text Placeholder 29">
            <a:extLst>
              <a:ext uri="{FF2B5EF4-FFF2-40B4-BE49-F238E27FC236}">
                <a16:creationId xmlns:a16="http://schemas.microsoft.com/office/drawing/2014/main" id="{ACF6CB94-AADC-49D4-B3E7-3CA7A21736E6}"/>
              </a:ext>
            </a:extLst>
          </p:cNvPr>
          <p:cNvSpPr>
            <a:spLocks noGrp="1"/>
          </p:cNvSpPr>
          <p:nvPr>
            <p:ph type="body" sz="quarter" idx="29" hasCustomPrompt="1"/>
          </p:nvPr>
        </p:nvSpPr>
        <p:spPr>
          <a:xfrm>
            <a:off x="7436673" y="134371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58" name="Picture Placeholder 14">
            <a:extLst>
              <a:ext uri="{FF2B5EF4-FFF2-40B4-BE49-F238E27FC236}">
                <a16:creationId xmlns:a16="http://schemas.microsoft.com/office/drawing/2014/main" id="{BEC7E6C9-FB1A-41DE-BB5A-C5EC7B459242}"/>
              </a:ext>
            </a:extLst>
          </p:cNvPr>
          <p:cNvSpPr>
            <a:spLocks noGrp="1"/>
          </p:cNvSpPr>
          <p:nvPr>
            <p:ph type="pic" sz="quarter" idx="26" hasCustomPrompt="1"/>
          </p:nvPr>
        </p:nvSpPr>
        <p:spPr>
          <a:xfrm>
            <a:off x="7945623" y="767482"/>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57" name="Picture Placeholder 14">
            <a:extLst>
              <a:ext uri="{FF2B5EF4-FFF2-40B4-BE49-F238E27FC236}">
                <a16:creationId xmlns:a16="http://schemas.microsoft.com/office/drawing/2014/main" id="{E465EF2B-5A22-41D5-90A7-D1B1D19778BD}"/>
              </a:ext>
            </a:extLst>
          </p:cNvPr>
          <p:cNvSpPr>
            <a:spLocks noGrp="1"/>
          </p:cNvSpPr>
          <p:nvPr>
            <p:ph type="pic" sz="quarter" idx="25" hasCustomPrompt="1"/>
          </p:nvPr>
        </p:nvSpPr>
        <p:spPr>
          <a:xfrm>
            <a:off x="5943772" y="767482"/>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62" name="Text Placeholder 29">
            <a:extLst>
              <a:ext uri="{FF2B5EF4-FFF2-40B4-BE49-F238E27FC236}">
                <a16:creationId xmlns:a16="http://schemas.microsoft.com/office/drawing/2014/main" id="{158BAD2F-3974-4735-862A-55D304D90433}"/>
              </a:ext>
            </a:extLst>
          </p:cNvPr>
          <p:cNvSpPr>
            <a:spLocks noGrp="1"/>
          </p:cNvSpPr>
          <p:nvPr>
            <p:ph type="body" sz="quarter" idx="27" hasCustomPrompt="1"/>
          </p:nvPr>
        </p:nvSpPr>
        <p:spPr>
          <a:xfrm>
            <a:off x="5435385" y="134371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24" name="Text Placeholder 29">
            <a:extLst>
              <a:ext uri="{FF2B5EF4-FFF2-40B4-BE49-F238E27FC236}">
                <a16:creationId xmlns:a16="http://schemas.microsoft.com/office/drawing/2014/main" id="{01FF090E-5CDC-456F-883A-92541E229811}"/>
              </a:ext>
            </a:extLst>
          </p:cNvPr>
          <p:cNvSpPr>
            <a:spLocks noGrp="1"/>
          </p:cNvSpPr>
          <p:nvPr>
            <p:ph type="body" sz="quarter" idx="37" hasCustomPrompt="1"/>
          </p:nvPr>
        </p:nvSpPr>
        <p:spPr>
          <a:xfrm>
            <a:off x="7278706" y="1608109"/>
            <a:ext cx="1776239" cy="271383"/>
          </a:xfrm>
          <a:prstGeom prst="rect">
            <a:avLst/>
          </a:prstGeom>
        </p:spPr>
        <p:txBody>
          <a:bodyPr anchor="t"/>
          <a:lstStyle>
            <a:lvl1pPr marL="0" indent="0" algn="ctr">
              <a:spcBef>
                <a:spcPts val="0"/>
              </a:spcBef>
              <a:buNone/>
              <a:defRPr sz="1050" cap="none" spc="225" baseline="0">
                <a:solidFill>
                  <a:schemeClr val="accent1"/>
                </a:solidFill>
                <a:latin typeface="Gotham Book" pitchFamily="50" charset="0"/>
              </a:defRPr>
            </a:lvl1pPr>
          </a:lstStyle>
          <a:p>
            <a:pPr lvl="0"/>
            <a:r>
              <a:rPr lang="en-US"/>
              <a:t>Text</a:t>
            </a:r>
            <a:endParaRPr lang="sr-Latn-RS"/>
          </a:p>
        </p:txBody>
      </p:sp>
      <p:sp>
        <p:nvSpPr>
          <p:cNvPr id="25" name="Text Placeholder 29">
            <a:extLst>
              <a:ext uri="{FF2B5EF4-FFF2-40B4-BE49-F238E27FC236}">
                <a16:creationId xmlns:a16="http://schemas.microsoft.com/office/drawing/2014/main" id="{A862C1BC-6212-46D8-A926-947A05938A58}"/>
              </a:ext>
            </a:extLst>
          </p:cNvPr>
          <p:cNvSpPr>
            <a:spLocks noGrp="1"/>
          </p:cNvSpPr>
          <p:nvPr>
            <p:ph type="body" sz="quarter" idx="38" hasCustomPrompt="1"/>
          </p:nvPr>
        </p:nvSpPr>
        <p:spPr>
          <a:xfrm>
            <a:off x="5274642" y="4198539"/>
            <a:ext cx="1776239" cy="271383"/>
          </a:xfrm>
          <a:prstGeom prst="rect">
            <a:avLst/>
          </a:prstGeom>
        </p:spPr>
        <p:txBody>
          <a:bodyPr anchor="t"/>
          <a:lstStyle>
            <a:lvl1pPr marL="0" indent="0" algn="ctr">
              <a:spcBef>
                <a:spcPts val="0"/>
              </a:spcBef>
              <a:buNone/>
              <a:defRPr sz="1050" cap="none" spc="225" baseline="0">
                <a:solidFill>
                  <a:schemeClr val="accent1"/>
                </a:solidFill>
                <a:latin typeface="Gotham Book" pitchFamily="50" charset="0"/>
              </a:defRPr>
            </a:lvl1pPr>
          </a:lstStyle>
          <a:p>
            <a:pPr lvl="0"/>
            <a:r>
              <a:rPr lang="en-US"/>
              <a:t>Text</a:t>
            </a:r>
            <a:endParaRPr lang="sr-Latn-RS"/>
          </a:p>
        </p:txBody>
      </p:sp>
      <p:sp>
        <p:nvSpPr>
          <p:cNvPr id="27" name="Text Placeholder 29">
            <a:extLst>
              <a:ext uri="{FF2B5EF4-FFF2-40B4-BE49-F238E27FC236}">
                <a16:creationId xmlns:a16="http://schemas.microsoft.com/office/drawing/2014/main" id="{663CA480-CFC0-44BF-806C-DAD7E9557BB6}"/>
              </a:ext>
            </a:extLst>
          </p:cNvPr>
          <p:cNvSpPr>
            <a:spLocks noGrp="1"/>
          </p:cNvSpPr>
          <p:nvPr>
            <p:ph type="body" sz="quarter" idx="40" hasCustomPrompt="1"/>
          </p:nvPr>
        </p:nvSpPr>
        <p:spPr>
          <a:xfrm>
            <a:off x="7278706" y="4198539"/>
            <a:ext cx="1776239" cy="271383"/>
          </a:xfrm>
          <a:prstGeom prst="rect">
            <a:avLst/>
          </a:prstGeom>
        </p:spPr>
        <p:txBody>
          <a:bodyPr anchor="t"/>
          <a:lstStyle>
            <a:lvl1pPr marL="0" indent="0" algn="ctr">
              <a:spcBef>
                <a:spcPts val="0"/>
              </a:spcBef>
              <a:buNone/>
              <a:defRPr sz="1050" cap="none" spc="225" baseline="0">
                <a:solidFill>
                  <a:schemeClr val="accent1"/>
                </a:solidFill>
                <a:latin typeface="Gotham Book" pitchFamily="50" charset="0"/>
              </a:defRPr>
            </a:lvl1pPr>
          </a:lstStyle>
          <a:p>
            <a:pPr lvl="0"/>
            <a:r>
              <a:rPr lang="en-US"/>
              <a:t>Text</a:t>
            </a:r>
            <a:endParaRPr lang="sr-Latn-RS"/>
          </a:p>
        </p:txBody>
      </p:sp>
    </p:spTree>
    <p:extLst>
      <p:ext uri="{BB962C8B-B14F-4D97-AF65-F5344CB8AC3E}">
        <p14:creationId xmlns:p14="http://schemas.microsoft.com/office/powerpoint/2010/main" val="30791984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Image+2x2 layout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F1349A-423F-4C33-853D-60BAF9AC5A75}"/>
              </a:ext>
            </a:extLst>
          </p:cNvPr>
          <p:cNvSpPr/>
          <p:nvPr userDrawn="1"/>
        </p:nvSpPr>
        <p:spPr>
          <a:xfrm>
            <a:off x="1" y="0"/>
            <a:ext cx="280148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a:p>
        </p:txBody>
      </p:sp>
      <p:cxnSp>
        <p:nvCxnSpPr>
          <p:cNvPr id="39" name="Straight Connector 38">
            <a:extLst>
              <a:ext uri="{FF2B5EF4-FFF2-40B4-BE49-F238E27FC236}">
                <a16:creationId xmlns:a16="http://schemas.microsoft.com/office/drawing/2014/main" id="{A1317C79-C75F-4380-89B4-BA88DF396412}"/>
              </a:ext>
            </a:extLst>
          </p:cNvPr>
          <p:cNvCxnSpPr>
            <a:cxnSpLocks/>
            <a:endCxn id="22" idx="3"/>
          </p:cNvCxnSpPr>
          <p:nvPr/>
        </p:nvCxnSpPr>
        <p:spPr>
          <a:xfrm flipH="1">
            <a:off x="3490743" y="2549524"/>
            <a:ext cx="5653257" cy="22226"/>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60" name="Text Placeholder 9">
            <a:extLst>
              <a:ext uri="{FF2B5EF4-FFF2-40B4-BE49-F238E27FC236}">
                <a16:creationId xmlns:a16="http://schemas.microsoft.com/office/drawing/2014/main" id="{A3CBFDB7-65A6-44E3-B2DD-A6BEC8069870}"/>
              </a:ext>
            </a:extLst>
          </p:cNvPr>
          <p:cNvSpPr>
            <a:spLocks noGrp="1"/>
          </p:cNvSpPr>
          <p:nvPr userDrawn="1">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22" name="Rectangle 21">
            <a:extLst>
              <a:ext uri="{FF2B5EF4-FFF2-40B4-BE49-F238E27FC236}">
                <a16:creationId xmlns:a16="http://schemas.microsoft.com/office/drawing/2014/main" id="{6C2163A8-B917-4DF6-9CD5-CBBAB9DC868C}"/>
              </a:ext>
            </a:extLst>
          </p:cNvPr>
          <p:cNvSpPr/>
          <p:nvPr userDrawn="1"/>
        </p:nvSpPr>
        <p:spPr>
          <a:xfrm>
            <a:off x="2801485" y="0"/>
            <a:ext cx="689258"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26" name="Text Placeholder 29">
            <a:extLst>
              <a:ext uri="{FF2B5EF4-FFF2-40B4-BE49-F238E27FC236}">
                <a16:creationId xmlns:a16="http://schemas.microsoft.com/office/drawing/2014/main" id="{7788DD71-C788-4654-9B1E-06C9FA7B2F3D}"/>
              </a:ext>
            </a:extLst>
          </p:cNvPr>
          <p:cNvSpPr>
            <a:spLocks noGrp="1"/>
          </p:cNvSpPr>
          <p:nvPr>
            <p:ph type="body" sz="quarter" idx="36" hasCustomPrompt="1"/>
          </p:nvPr>
        </p:nvSpPr>
        <p:spPr>
          <a:xfrm>
            <a:off x="4014670" y="1608109"/>
            <a:ext cx="1776239" cy="271383"/>
          </a:xfrm>
          <a:prstGeom prst="rect">
            <a:avLst/>
          </a:prstGeom>
        </p:spPr>
        <p:txBody>
          <a:bodyPr anchor="t"/>
          <a:lstStyle>
            <a:lvl1pPr marL="0" indent="0" algn="ctr">
              <a:spcBef>
                <a:spcPts val="0"/>
              </a:spcBef>
              <a:buNone/>
              <a:defRPr sz="1050" cap="none" spc="225" baseline="0">
                <a:solidFill>
                  <a:schemeClr val="accent1"/>
                </a:solidFill>
                <a:latin typeface="Gotham Book" pitchFamily="50" charset="0"/>
              </a:defRPr>
            </a:lvl1pPr>
          </a:lstStyle>
          <a:p>
            <a:pPr lvl="0"/>
            <a:r>
              <a:rPr lang="en-US"/>
              <a:t>Text</a:t>
            </a:r>
            <a:endParaRPr lang="sr-Latn-RS"/>
          </a:p>
        </p:txBody>
      </p:sp>
      <p:cxnSp>
        <p:nvCxnSpPr>
          <p:cNvPr id="28" name="Straight Connector 27">
            <a:extLst>
              <a:ext uri="{FF2B5EF4-FFF2-40B4-BE49-F238E27FC236}">
                <a16:creationId xmlns:a16="http://schemas.microsoft.com/office/drawing/2014/main" id="{9F5481B7-06B0-479E-92D6-5ABBE869605B}"/>
              </a:ext>
            </a:extLst>
          </p:cNvPr>
          <p:cNvCxnSpPr>
            <a:cxnSpLocks/>
          </p:cNvCxnSpPr>
          <p:nvPr userDrawn="1"/>
        </p:nvCxnSpPr>
        <p:spPr>
          <a:xfrm>
            <a:off x="6325769" y="0"/>
            <a:ext cx="0" cy="5099050"/>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9" name="Text Placeholder 29">
            <a:extLst>
              <a:ext uri="{FF2B5EF4-FFF2-40B4-BE49-F238E27FC236}">
                <a16:creationId xmlns:a16="http://schemas.microsoft.com/office/drawing/2014/main" id="{D0CD0FE6-DB22-4800-A7C0-15843F809F4D}"/>
              </a:ext>
            </a:extLst>
          </p:cNvPr>
          <p:cNvSpPr>
            <a:spLocks noGrp="1"/>
          </p:cNvSpPr>
          <p:nvPr>
            <p:ph type="body" sz="quarter" idx="31" hasCustomPrompt="1"/>
          </p:nvPr>
        </p:nvSpPr>
        <p:spPr>
          <a:xfrm>
            <a:off x="7003908" y="393414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30" name="Picture Placeholder 14">
            <a:extLst>
              <a:ext uri="{FF2B5EF4-FFF2-40B4-BE49-F238E27FC236}">
                <a16:creationId xmlns:a16="http://schemas.microsoft.com/office/drawing/2014/main" id="{DF073F69-D31E-4AD1-87EF-13BB475ECEA6}"/>
              </a:ext>
            </a:extLst>
          </p:cNvPr>
          <p:cNvSpPr>
            <a:spLocks noGrp="1"/>
          </p:cNvSpPr>
          <p:nvPr>
            <p:ph type="pic" sz="quarter" idx="32" hasCustomPrompt="1"/>
          </p:nvPr>
        </p:nvSpPr>
        <p:spPr>
          <a:xfrm>
            <a:off x="7512858" y="3357913"/>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31" name="Picture Placeholder 14">
            <a:extLst>
              <a:ext uri="{FF2B5EF4-FFF2-40B4-BE49-F238E27FC236}">
                <a16:creationId xmlns:a16="http://schemas.microsoft.com/office/drawing/2014/main" id="{CF96084E-234F-4E01-8455-2BD11330C873}"/>
              </a:ext>
            </a:extLst>
          </p:cNvPr>
          <p:cNvSpPr>
            <a:spLocks noGrp="1"/>
          </p:cNvSpPr>
          <p:nvPr>
            <p:ph type="pic" sz="quarter" idx="34" hasCustomPrompt="1"/>
          </p:nvPr>
        </p:nvSpPr>
        <p:spPr>
          <a:xfrm>
            <a:off x="4682977" y="3357913"/>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32" name="Text Placeholder 29">
            <a:extLst>
              <a:ext uri="{FF2B5EF4-FFF2-40B4-BE49-F238E27FC236}">
                <a16:creationId xmlns:a16="http://schemas.microsoft.com/office/drawing/2014/main" id="{D0FE5C60-4CC7-48FC-8E1A-21A22BCF9982}"/>
              </a:ext>
            </a:extLst>
          </p:cNvPr>
          <p:cNvSpPr>
            <a:spLocks noGrp="1"/>
          </p:cNvSpPr>
          <p:nvPr>
            <p:ph type="body" sz="quarter" idx="35" hasCustomPrompt="1"/>
          </p:nvPr>
        </p:nvSpPr>
        <p:spPr>
          <a:xfrm>
            <a:off x="4174589" y="393414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33" name="Text Placeholder 29">
            <a:extLst>
              <a:ext uri="{FF2B5EF4-FFF2-40B4-BE49-F238E27FC236}">
                <a16:creationId xmlns:a16="http://schemas.microsoft.com/office/drawing/2014/main" id="{2C1DD56F-3849-477C-AD0E-07C514E30E8A}"/>
              </a:ext>
            </a:extLst>
          </p:cNvPr>
          <p:cNvSpPr>
            <a:spLocks noGrp="1"/>
          </p:cNvSpPr>
          <p:nvPr>
            <p:ph type="body" sz="quarter" idx="29" hasCustomPrompt="1"/>
          </p:nvPr>
        </p:nvSpPr>
        <p:spPr>
          <a:xfrm>
            <a:off x="7004732" y="134371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34" name="Picture Placeholder 14">
            <a:extLst>
              <a:ext uri="{FF2B5EF4-FFF2-40B4-BE49-F238E27FC236}">
                <a16:creationId xmlns:a16="http://schemas.microsoft.com/office/drawing/2014/main" id="{C4EDA371-9AC9-4C0F-849E-F8ACC8343E72}"/>
              </a:ext>
            </a:extLst>
          </p:cNvPr>
          <p:cNvSpPr>
            <a:spLocks noGrp="1"/>
          </p:cNvSpPr>
          <p:nvPr>
            <p:ph type="pic" sz="quarter" idx="26" hasCustomPrompt="1"/>
          </p:nvPr>
        </p:nvSpPr>
        <p:spPr>
          <a:xfrm>
            <a:off x="7513682" y="767482"/>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35" name="Picture Placeholder 14">
            <a:extLst>
              <a:ext uri="{FF2B5EF4-FFF2-40B4-BE49-F238E27FC236}">
                <a16:creationId xmlns:a16="http://schemas.microsoft.com/office/drawing/2014/main" id="{E3F51897-2F31-4DA2-83CE-3CA485E082C7}"/>
              </a:ext>
            </a:extLst>
          </p:cNvPr>
          <p:cNvSpPr>
            <a:spLocks noGrp="1"/>
          </p:cNvSpPr>
          <p:nvPr>
            <p:ph type="pic" sz="quarter" idx="25" hasCustomPrompt="1"/>
          </p:nvPr>
        </p:nvSpPr>
        <p:spPr>
          <a:xfrm>
            <a:off x="4683801" y="767482"/>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36" name="Text Placeholder 29">
            <a:extLst>
              <a:ext uri="{FF2B5EF4-FFF2-40B4-BE49-F238E27FC236}">
                <a16:creationId xmlns:a16="http://schemas.microsoft.com/office/drawing/2014/main" id="{23BB7B6F-0433-40E6-A948-989E06CDB019}"/>
              </a:ext>
            </a:extLst>
          </p:cNvPr>
          <p:cNvSpPr>
            <a:spLocks noGrp="1"/>
          </p:cNvSpPr>
          <p:nvPr>
            <p:ph type="body" sz="quarter" idx="27" hasCustomPrompt="1"/>
          </p:nvPr>
        </p:nvSpPr>
        <p:spPr>
          <a:xfrm>
            <a:off x="4175413" y="134371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40" name="Text Placeholder 29">
            <a:extLst>
              <a:ext uri="{FF2B5EF4-FFF2-40B4-BE49-F238E27FC236}">
                <a16:creationId xmlns:a16="http://schemas.microsoft.com/office/drawing/2014/main" id="{0BCD051F-BFCE-4519-93F2-D54B637AC02D}"/>
              </a:ext>
            </a:extLst>
          </p:cNvPr>
          <p:cNvSpPr>
            <a:spLocks noGrp="1"/>
          </p:cNvSpPr>
          <p:nvPr>
            <p:ph type="body" sz="quarter" idx="37" hasCustomPrompt="1"/>
          </p:nvPr>
        </p:nvSpPr>
        <p:spPr>
          <a:xfrm>
            <a:off x="6846765" y="1608109"/>
            <a:ext cx="1776239" cy="271383"/>
          </a:xfrm>
          <a:prstGeom prst="rect">
            <a:avLst/>
          </a:prstGeom>
        </p:spPr>
        <p:txBody>
          <a:bodyPr anchor="t"/>
          <a:lstStyle>
            <a:lvl1pPr marL="0" indent="0" algn="ctr">
              <a:spcBef>
                <a:spcPts val="0"/>
              </a:spcBef>
              <a:buNone/>
              <a:defRPr sz="1050" cap="none" spc="225" baseline="0">
                <a:solidFill>
                  <a:schemeClr val="accent1"/>
                </a:solidFill>
                <a:latin typeface="Gotham Book" pitchFamily="50" charset="0"/>
              </a:defRPr>
            </a:lvl1pPr>
          </a:lstStyle>
          <a:p>
            <a:pPr lvl="0"/>
            <a:r>
              <a:rPr lang="en-US"/>
              <a:t>Text</a:t>
            </a:r>
            <a:endParaRPr lang="sr-Latn-RS"/>
          </a:p>
        </p:txBody>
      </p:sp>
      <p:sp>
        <p:nvSpPr>
          <p:cNvPr id="41" name="Text Placeholder 29">
            <a:extLst>
              <a:ext uri="{FF2B5EF4-FFF2-40B4-BE49-F238E27FC236}">
                <a16:creationId xmlns:a16="http://schemas.microsoft.com/office/drawing/2014/main" id="{3ADB5D6B-C052-44B5-90B4-E49A2B95E73A}"/>
              </a:ext>
            </a:extLst>
          </p:cNvPr>
          <p:cNvSpPr>
            <a:spLocks noGrp="1"/>
          </p:cNvSpPr>
          <p:nvPr>
            <p:ph type="body" sz="quarter" idx="38" hasCustomPrompt="1"/>
          </p:nvPr>
        </p:nvSpPr>
        <p:spPr>
          <a:xfrm>
            <a:off x="4014670" y="4198539"/>
            <a:ext cx="1776239" cy="271383"/>
          </a:xfrm>
          <a:prstGeom prst="rect">
            <a:avLst/>
          </a:prstGeom>
        </p:spPr>
        <p:txBody>
          <a:bodyPr anchor="t"/>
          <a:lstStyle>
            <a:lvl1pPr marL="0" indent="0" algn="ctr">
              <a:spcBef>
                <a:spcPts val="0"/>
              </a:spcBef>
              <a:buNone/>
              <a:defRPr sz="1050" cap="none" spc="225" baseline="0">
                <a:solidFill>
                  <a:schemeClr val="accent1"/>
                </a:solidFill>
                <a:latin typeface="Gotham Book" pitchFamily="50" charset="0"/>
              </a:defRPr>
            </a:lvl1pPr>
          </a:lstStyle>
          <a:p>
            <a:pPr lvl="0"/>
            <a:r>
              <a:rPr lang="en-US"/>
              <a:t>Text</a:t>
            </a:r>
            <a:endParaRPr lang="sr-Latn-RS"/>
          </a:p>
        </p:txBody>
      </p:sp>
      <p:sp>
        <p:nvSpPr>
          <p:cNvPr id="42" name="Text Placeholder 29">
            <a:extLst>
              <a:ext uri="{FF2B5EF4-FFF2-40B4-BE49-F238E27FC236}">
                <a16:creationId xmlns:a16="http://schemas.microsoft.com/office/drawing/2014/main" id="{DC86ADAB-951B-45D5-A5D6-1FAE19D0076A}"/>
              </a:ext>
            </a:extLst>
          </p:cNvPr>
          <p:cNvSpPr>
            <a:spLocks noGrp="1"/>
          </p:cNvSpPr>
          <p:nvPr>
            <p:ph type="body" sz="quarter" idx="40" hasCustomPrompt="1"/>
          </p:nvPr>
        </p:nvSpPr>
        <p:spPr>
          <a:xfrm>
            <a:off x="6846765" y="4198539"/>
            <a:ext cx="1776239" cy="271383"/>
          </a:xfrm>
          <a:prstGeom prst="rect">
            <a:avLst/>
          </a:prstGeom>
        </p:spPr>
        <p:txBody>
          <a:bodyPr anchor="t"/>
          <a:lstStyle>
            <a:lvl1pPr marL="0" indent="0" algn="ctr">
              <a:spcBef>
                <a:spcPts val="0"/>
              </a:spcBef>
              <a:buNone/>
              <a:defRPr sz="1050" cap="none" spc="225" baseline="0">
                <a:solidFill>
                  <a:schemeClr val="accent1"/>
                </a:solidFill>
                <a:latin typeface="Gotham Book" pitchFamily="50" charset="0"/>
              </a:defRPr>
            </a:lvl1pPr>
          </a:lstStyle>
          <a:p>
            <a:pPr lvl="0"/>
            <a:r>
              <a:rPr lang="en-US"/>
              <a:t>Text</a:t>
            </a:r>
            <a:endParaRPr lang="sr-Latn-RS"/>
          </a:p>
        </p:txBody>
      </p:sp>
    </p:spTree>
    <p:extLst>
      <p:ext uri="{BB962C8B-B14F-4D97-AF65-F5344CB8AC3E}">
        <p14:creationId xmlns:p14="http://schemas.microsoft.com/office/powerpoint/2010/main" val="12994505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mage+2x2 layout_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F1349A-423F-4C33-853D-60BAF9AC5A75}"/>
              </a:ext>
            </a:extLst>
          </p:cNvPr>
          <p:cNvSpPr/>
          <p:nvPr userDrawn="1"/>
        </p:nvSpPr>
        <p:spPr>
          <a:xfrm>
            <a:off x="0" y="0"/>
            <a:ext cx="518558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a:p>
        </p:txBody>
      </p:sp>
      <p:grpSp>
        <p:nvGrpSpPr>
          <p:cNvPr id="37" name="Group 36">
            <a:extLst>
              <a:ext uri="{FF2B5EF4-FFF2-40B4-BE49-F238E27FC236}">
                <a16:creationId xmlns:a16="http://schemas.microsoft.com/office/drawing/2014/main" id="{9C01B9F0-4A59-4478-8BFB-0DFBDC4F030D}"/>
              </a:ext>
            </a:extLst>
          </p:cNvPr>
          <p:cNvGrpSpPr/>
          <p:nvPr userDrawn="1"/>
        </p:nvGrpSpPr>
        <p:grpSpPr>
          <a:xfrm>
            <a:off x="5185586" y="0"/>
            <a:ext cx="3958413" cy="5099050"/>
            <a:chOff x="6540498" y="0"/>
            <a:chExt cx="5651501" cy="6798733"/>
          </a:xfrm>
        </p:grpSpPr>
        <p:cxnSp>
          <p:nvCxnSpPr>
            <p:cNvPr id="38" name="Straight Connector 37">
              <a:extLst>
                <a:ext uri="{FF2B5EF4-FFF2-40B4-BE49-F238E27FC236}">
                  <a16:creationId xmlns:a16="http://schemas.microsoft.com/office/drawing/2014/main" id="{42AC4956-BA10-4996-AB49-020B0D46A0A7}"/>
                </a:ext>
              </a:extLst>
            </p:cNvPr>
            <p:cNvCxnSpPr>
              <a:cxnSpLocks/>
            </p:cNvCxnSpPr>
            <p:nvPr/>
          </p:nvCxnSpPr>
          <p:spPr>
            <a:xfrm>
              <a:off x="9366248" y="0"/>
              <a:ext cx="0" cy="6798733"/>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1317C79-C75F-4380-89B4-BA88DF396412}"/>
                </a:ext>
              </a:extLst>
            </p:cNvPr>
            <p:cNvCxnSpPr>
              <a:cxnSpLocks/>
            </p:cNvCxnSpPr>
            <p:nvPr/>
          </p:nvCxnSpPr>
          <p:spPr>
            <a:xfrm flipH="1">
              <a:off x="6540498" y="3399366"/>
              <a:ext cx="5651501" cy="0"/>
            </a:xfrm>
            <a:prstGeom prst="line">
              <a:avLst/>
            </a:prstGeom>
            <a:ln w="3175">
              <a:solidFill>
                <a:schemeClr val="bg1">
                  <a:lumMod val="85000"/>
                </a:schemeClr>
              </a:solidFill>
            </a:ln>
          </p:spPr>
          <p:style>
            <a:lnRef idx="1">
              <a:schemeClr val="dk1"/>
            </a:lnRef>
            <a:fillRef idx="0">
              <a:schemeClr val="dk1"/>
            </a:fillRef>
            <a:effectRef idx="0">
              <a:schemeClr val="dk1"/>
            </a:effectRef>
            <a:fontRef idx="minor">
              <a:schemeClr val="tx1"/>
            </a:fontRef>
          </p:style>
        </p:cxnSp>
      </p:grpSp>
      <p:sp>
        <p:nvSpPr>
          <p:cNvPr id="2" name="Rectangle 1">
            <a:extLst>
              <a:ext uri="{FF2B5EF4-FFF2-40B4-BE49-F238E27FC236}">
                <a16:creationId xmlns:a16="http://schemas.microsoft.com/office/drawing/2014/main" id="{1E03805D-6916-4895-ADD7-9358E744B49F}"/>
              </a:ext>
            </a:extLst>
          </p:cNvPr>
          <p:cNvSpPr/>
          <p:nvPr userDrawn="1"/>
        </p:nvSpPr>
        <p:spPr>
          <a:xfrm>
            <a:off x="2801486" y="0"/>
            <a:ext cx="23841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56" name="Picture Placeholder 14">
            <a:extLst>
              <a:ext uri="{FF2B5EF4-FFF2-40B4-BE49-F238E27FC236}">
                <a16:creationId xmlns:a16="http://schemas.microsoft.com/office/drawing/2014/main" id="{A84FA2B9-1911-4A9A-BD5E-9F1D33102DDF}"/>
              </a:ext>
            </a:extLst>
          </p:cNvPr>
          <p:cNvSpPr>
            <a:spLocks noGrp="1"/>
          </p:cNvSpPr>
          <p:nvPr>
            <p:ph type="pic" sz="quarter" idx="24" hasCustomPrompt="1"/>
          </p:nvPr>
        </p:nvSpPr>
        <p:spPr>
          <a:xfrm>
            <a:off x="2801485" y="0"/>
            <a:ext cx="2384100" cy="51435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60" name="Text Placeholder 9">
            <a:extLst>
              <a:ext uri="{FF2B5EF4-FFF2-40B4-BE49-F238E27FC236}">
                <a16:creationId xmlns:a16="http://schemas.microsoft.com/office/drawing/2014/main" id="{A3CBFDB7-65A6-44E3-B2DD-A6BEC8069870}"/>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67" name="Text Placeholder 14">
            <a:extLst>
              <a:ext uri="{FF2B5EF4-FFF2-40B4-BE49-F238E27FC236}">
                <a16:creationId xmlns:a16="http://schemas.microsoft.com/office/drawing/2014/main" id="{9CACF110-0C0B-41E6-99EA-34ED52CE15E5}"/>
              </a:ext>
            </a:extLst>
          </p:cNvPr>
          <p:cNvSpPr>
            <a:spLocks noGrp="1"/>
          </p:cNvSpPr>
          <p:nvPr>
            <p:ph type="body" sz="quarter" idx="30" hasCustomPrompt="1"/>
          </p:nvPr>
        </p:nvSpPr>
        <p:spPr>
          <a:xfrm>
            <a:off x="7460156" y="4245224"/>
            <a:ext cx="1406700" cy="175500"/>
          </a:xfrm>
          <a:prstGeom prst="roundRect">
            <a:avLst>
              <a:gd name="adj" fmla="val 27170"/>
            </a:avLst>
          </a:prstGeom>
          <a:solidFill>
            <a:srgbClr val="FFFF67"/>
          </a:solidFill>
        </p:spPr>
        <p:txBody>
          <a:bodyPr anchor="ctr"/>
          <a:lstStyle>
            <a:lvl1pPr marL="0" indent="0" algn="ctr">
              <a:spcBef>
                <a:spcPts val="0"/>
              </a:spcBef>
              <a:buNone/>
              <a:defRPr sz="900" b="0" cap="all"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68" name="Text Placeholder 29">
            <a:extLst>
              <a:ext uri="{FF2B5EF4-FFF2-40B4-BE49-F238E27FC236}">
                <a16:creationId xmlns:a16="http://schemas.microsoft.com/office/drawing/2014/main" id="{8D5CBC30-663D-4778-B8A3-08E083965248}"/>
              </a:ext>
            </a:extLst>
          </p:cNvPr>
          <p:cNvSpPr>
            <a:spLocks noGrp="1"/>
          </p:cNvSpPr>
          <p:nvPr>
            <p:ph type="body" sz="quarter" idx="31" hasCustomPrompt="1"/>
          </p:nvPr>
        </p:nvSpPr>
        <p:spPr>
          <a:xfrm>
            <a:off x="7435849" y="393414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69" name="Picture Placeholder 14">
            <a:extLst>
              <a:ext uri="{FF2B5EF4-FFF2-40B4-BE49-F238E27FC236}">
                <a16:creationId xmlns:a16="http://schemas.microsoft.com/office/drawing/2014/main" id="{88A79F97-24D6-4AC0-8AD9-1E070E85DE62}"/>
              </a:ext>
            </a:extLst>
          </p:cNvPr>
          <p:cNvSpPr>
            <a:spLocks noGrp="1"/>
          </p:cNvSpPr>
          <p:nvPr>
            <p:ph type="pic" sz="quarter" idx="32" hasCustomPrompt="1"/>
          </p:nvPr>
        </p:nvSpPr>
        <p:spPr>
          <a:xfrm>
            <a:off x="7944799" y="3357913"/>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70" name="Text Placeholder 14">
            <a:extLst>
              <a:ext uri="{FF2B5EF4-FFF2-40B4-BE49-F238E27FC236}">
                <a16:creationId xmlns:a16="http://schemas.microsoft.com/office/drawing/2014/main" id="{6A5A378C-31DB-44E7-916A-CFFECE03B138}"/>
              </a:ext>
            </a:extLst>
          </p:cNvPr>
          <p:cNvSpPr>
            <a:spLocks noGrp="1"/>
          </p:cNvSpPr>
          <p:nvPr>
            <p:ph type="body" sz="quarter" idx="33" hasCustomPrompt="1"/>
          </p:nvPr>
        </p:nvSpPr>
        <p:spPr>
          <a:xfrm>
            <a:off x="5458868" y="4245224"/>
            <a:ext cx="1406700" cy="175500"/>
          </a:xfrm>
          <a:prstGeom prst="roundRect">
            <a:avLst>
              <a:gd name="adj" fmla="val 27170"/>
            </a:avLst>
          </a:prstGeom>
          <a:solidFill>
            <a:srgbClr val="FFFF67"/>
          </a:solidFill>
        </p:spPr>
        <p:txBody>
          <a:bodyPr anchor="ctr"/>
          <a:lstStyle>
            <a:lvl1pPr marL="0" indent="0" algn="ctr">
              <a:spcBef>
                <a:spcPts val="0"/>
              </a:spcBef>
              <a:buNone/>
              <a:defRPr sz="900" b="0" cap="all"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71" name="Picture Placeholder 14">
            <a:extLst>
              <a:ext uri="{FF2B5EF4-FFF2-40B4-BE49-F238E27FC236}">
                <a16:creationId xmlns:a16="http://schemas.microsoft.com/office/drawing/2014/main" id="{01E5276C-0126-4E83-AAC7-751F5291EB11}"/>
              </a:ext>
            </a:extLst>
          </p:cNvPr>
          <p:cNvSpPr>
            <a:spLocks noGrp="1"/>
          </p:cNvSpPr>
          <p:nvPr>
            <p:ph type="pic" sz="quarter" idx="34" hasCustomPrompt="1"/>
          </p:nvPr>
        </p:nvSpPr>
        <p:spPr>
          <a:xfrm>
            <a:off x="5942948" y="3357913"/>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72" name="Text Placeholder 29">
            <a:extLst>
              <a:ext uri="{FF2B5EF4-FFF2-40B4-BE49-F238E27FC236}">
                <a16:creationId xmlns:a16="http://schemas.microsoft.com/office/drawing/2014/main" id="{9AF4ABFD-D970-499D-BD1B-EBD794F962F7}"/>
              </a:ext>
            </a:extLst>
          </p:cNvPr>
          <p:cNvSpPr>
            <a:spLocks noGrp="1"/>
          </p:cNvSpPr>
          <p:nvPr>
            <p:ph type="body" sz="quarter" idx="35" hasCustomPrompt="1"/>
          </p:nvPr>
        </p:nvSpPr>
        <p:spPr>
          <a:xfrm>
            <a:off x="5434561" y="393414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64" name="Text Placeholder 14">
            <a:extLst>
              <a:ext uri="{FF2B5EF4-FFF2-40B4-BE49-F238E27FC236}">
                <a16:creationId xmlns:a16="http://schemas.microsoft.com/office/drawing/2014/main" id="{0E1192E3-47D0-47DA-9FF4-FD343565365E}"/>
              </a:ext>
            </a:extLst>
          </p:cNvPr>
          <p:cNvSpPr>
            <a:spLocks noGrp="1"/>
          </p:cNvSpPr>
          <p:nvPr>
            <p:ph type="body" sz="quarter" idx="28" hasCustomPrompt="1"/>
          </p:nvPr>
        </p:nvSpPr>
        <p:spPr>
          <a:xfrm>
            <a:off x="7460981" y="1654793"/>
            <a:ext cx="1406700" cy="175500"/>
          </a:xfrm>
          <a:prstGeom prst="roundRect">
            <a:avLst>
              <a:gd name="adj" fmla="val 27170"/>
            </a:avLst>
          </a:prstGeom>
          <a:solidFill>
            <a:srgbClr val="FFFF67"/>
          </a:solidFill>
        </p:spPr>
        <p:txBody>
          <a:bodyPr anchor="ctr"/>
          <a:lstStyle>
            <a:lvl1pPr marL="0" indent="0" algn="ctr">
              <a:spcBef>
                <a:spcPts val="0"/>
              </a:spcBef>
              <a:buNone/>
              <a:defRPr sz="900" b="0" cap="all"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65" name="Text Placeholder 29">
            <a:extLst>
              <a:ext uri="{FF2B5EF4-FFF2-40B4-BE49-F238E27FC236}">
                <a16:creationId xmlns:a16="http://schemas.microsoft.com/office/drawing/2014/main" id="{ACF6CB94-AADC-49D4-B3E7-3CA7A21736E6}"/>
              </a:ext>
            </a:extLst>
          </p:cNvPr>
          <p:cNvSpPr>
            <a:spLocks noGrp="1"/>
          </p:cNvSpPr>
          <p:nvPr>
            <p:ph type="body" sz="quarter" idx="29" hasCustomPrompt="1"/>
          </p:nvPr>
        </p:nvSpPr>
        <p:spPr>
          <a:xfrm>
            <a:off x="7436673" y="134371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
        <p:nvSpPr>
          <p:cNvPr id="58" name="Picture Placeholder 14">
            <a:extLst>
              <a:ext uri="{FF2B5EF4-FFF2-40B4-BE49-F238E27FC236}">
                <a16:creationId xmlns:a16="http://schemas.microsoft.com/office/drawing/2014/main" id="{BEC7E6C9-FB1A-41DE-BB5A-C5EC7B459242}"/>
              </a:ext>
            </a:extLst>
          </p:cNvPr>
          <p:cNvSpPr>
            <a:spLocks noGrp="1"/>
          </p:cNvSpPr>
          <p:nvPr>
            <p:ph type="pic" sz="quarter" idx="26" hasCustomPrompt="1"/>
          </p:nvPr>
        </p:nvSpPr>
        <p:spPr>
          <a:xfrm>
            <a:off x="7945623" y="767482"/>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61" name="Text Placeholder 14">
            <a:extLst>
              <a:ext uri="{FF2B5EF4-FFF2-40B4-BE49-F238E27FC236}">
                <a16:creationId xmlns:a16="http://schemas.microsoft.com/office/drawing/2014/main" id="{87F91280-2DEF-4753-9BAC-925D1F6A644E}"/>
              </a:ext>
            </a:extLst>
          </p:cNvPr>
          <p:cNvSpPr>
            <a:spLocks noGrp="1"/>
          </p:cNvSpPr>
          <p:nvPr>
            <p:ph type="body" sz="quarter" idx="19" hasCustomPrompt="1"/>
          </p:nvPr>
        </p:nvSpPr>
        <p:spPr>
          <a:xfrm>
            <a:off x="5459693" y="1654793"/>
            <a:ext cx="1406700" cy="175500"/>
          </a:xfrm>
          <a:prstGeom prst="roundRect">
            <a:avLst>
              <a:gd name="adj" fmla="val 27170"/>
            </a:avLst>
          </a:prstGeom>
          <a:solidFill>
            <a:srgbClr val="FFFF67"/>
          </a:solidFill>
        </p:spPr>
        <p:txBody>
          <a:bodyPr anchor="ctr"/>
          <a:lstStyle>
            <a:lvl1pPr marL="0" indent="0" algn="ctr">
              <a:spcBef>
                <a:spcPts val="0"/>
              </a:spcBef>
              <a:buNone/>
              <a:defRPr sz="900" b="0" cap="all"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57" name="Picture Placeholder 14">
            <a:extLst>
              <a:ext uri="{FF2B5EF4-FFF2-40B4-BE49-F238E27FC236}">
                <a16:creationId xmlns:a16="http://schemas.microsoft.com/office/drawing/2014/main" id="{E465EF2B-5A22-41D5-90A7-D1B1D19778BD}"/>
              </a:ext>
            </a:extLst>
          </p:cNvPr>
          <p:cNvSpPr>
            <a:spLocks noGrp="1"/>
          </p:cNvSpPr>
          <p:nvPr>
            <p:ph type="pic" sz="quarter" idx="25" hasCustomPrompt="1"/>
          </p:nvPr>
        </p:nvSpPr>
        <p:spPr>
          <a:xfrm>
            <a:off x="5943772" y="767482"/>
            <a:ext cx="437978" cy="437978"/>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62" name="Text Placeholder 29">
            <a:extLst>
              <a:ext uri="{FF2B5EF4-FFF2-40B4-BE49-F238E27FC236}">
                <a16:creationId xmlns:a16="http://schemas.microsoft.com/office/drawing/2014/main" id="{158BAD2F-3974-4735-862A-55D304D90433}"/>
              </a:ext>
            </a:extLst>
          </p:cNvPr>
          <p:cNvSpPr>
            <a:spLocks noGrp="1"/>
          </p:cNvSpPr>
          <p:nvPr>
            <p:ph type="body" sz="quarter" idx="27" hasCustomPrompt="1"/>
          </p:nvPr>
        </p:nvSpPr>
        <p:spPr>
          <a:xfrm>
            <a:off x="5435385" y="1343713"/>
            <a:ext cx="1454753" cy="271383"/>
          </a:xfrm>
          <a:prstGeom prst="rect">
            <a:avLst/>
          </a:prstGeom>
        </p:spPr>
        <p:txBody>
          <a:bodyPr anchor="b"/>
          <a:lstStyle>
            <a:lvl1pPr marL="0" indent="0" algn="ctr">
              <a:spcBef>
                <a:spcPts val="0"/>
              </a:spcBef>
              <a:buNone/>
              <a:defRPr sz="1500" cap="all" spc="0" baseline="0">
                <a:solidFill>
                  <a:schemeClr val="accent1"/>
                </a:solidFill>
                <a:latin typeface="Gotham Black" pitchFamily="50" charset="0"/>
              </a:defRPr>
            </a:lvl1pPr>
          </a:lstStyle>
          <a:p>
            <a:pPr lvl="0"/>
            <a:r>
              <a:rPr lang="en-US"/>
              <a:t>Nr</a:t>
            </a:r>
            <a:endParaRPr lang="sr-Latn-RS"/>
          </a:p>
        </p:txBody>
      </p:sp>
    </p:spTree>
    <p:extLst>
      <p:ext uri="{BB962C8B-B14F-4D97-AF65-F5344CB8AC3E}">
        <p14:creationId xmlns:p14="http://schemas.microsoft.com/office/powerpoint/2010/main" val="3284962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 Slide_3">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1B65402-7D36-4321-822B-C9428B8CDD76}"/>
              </a:ext>
            </a:extLst>
          </p:cNvPr>
          <p:cNvSpPr/>
          <p:nvPr userDrawn="1"/>
        </p:nvSpPr>
        <p:spPr>
          <a:xfrm>
            <a:off x="0" y="1847585"/>
            <a:ext cx="4572000" cy="270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25">
              <a:latin typeface="+mj-lt"/>
            </a:endParaRPr>
          </a:p>
        </p:txBody>
      </p:sp>
      <p:sp>
        <p:nvSpPr>
          <p:cNvPr id="15" name="Rectangle 14">
            <a:extLst>
              <a:ext uri="{FF2B5EF4-FFF2-40B4-BE49-F238E27FC236}">
                <a16:creationId xmlns:a16="http://schemas.microsoft.com/office/drawing/2014/main" id="{C3979F67-890E-4B1A-8497-5F6F140FB8DA}"/>
              </a:ext>
            </a:extLst>
          </p:cNvPr>
          <p:cNvSpPr/>
          <p:nvPr userDrawn="1"/>
        </p:nvSpPr>
        <p:spPr>
          <a:xfrm>
            <a:off x="4572000" y="1847583"/>
            <a:ext cx="4572000" cy="27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Text Placeholder 14">
            <a:extLst>
              <a:ext uri="{FF2B5EF4-FFF2-40B4-BE49-F238E27FC236}">
                <a16:creationId xmlns:a16="http://schemas.microsoft.com/office/drawing/2014/main" id="{EB19BE91-F340-4B6E-B65D-67E1D2F0935E}"/>
              </a:ext>
            </a:extLst>
          </p:cNvPr>
          <p:cNvSpPr>
            <a:spLocks noGrp="1"/>
          </p:cNvSpPr>
          <p:nvPr>
            <p:ph type="body" sz="quarter" idx="13" hasCustomPrompt="1"/>
          </p:nvPr>
        </p:nvSpPr>
        <p:spPr>
          <a:xfrm>
            <a:off x="541260" y="2189981"/>
            <a:ext cx="1633615" cy="175500"/>
          </a:xfrm>
          <a:prstGeom prst="roundRect">
            <a:avLst>
              <a:gd name="adj" fmla="val 22166"/>
            </a:avLst>
          </a:prstGeom>
          <a:solidFill>
            <a:srgbClr val="FFFF67"/>
          </a:solidFill>
        </p:spPr>
        <p:txBody>
          <a:bodyPr anchor="ctr"/>
          <a:lstStyle>
            <a:lvl1pPr marL="0" indent="0">
              <a:buNone/>
              <a:defRPr sz="1050" b="0" cap="all"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34" name="Text Placeholder 14">
            <a:extLst>
              <a:ext uri="{FF2B5EF4-FFF2-40B4-BE49-F238E27FC236}">
                <a16:creationId xmlns:a16="http://schemas.microsoft.com/office/drawing/2014/main" id="{49E27DFA-F6FF-4671-ADA4-4EC6F25582D3}"/>
              </a:ext>
            </a:extLst>
          </p:cNvPr>
          <p:cNvSpPr>
            <a:spLocks noGrp="1"/>
          </p:cNvSpPr>
          <p:nvPr>
            <p:ph type="body" sz="quarter" idx="14" hasCustomPrompt="1"/>
          </p:nvPr>
        </p:nvSpPr>
        <p:spPr>
          <a:xfrm>
            <a:off x="5113260" y="2189981"/>
            <a:ext cx="1633615" cy="175500"/>
          </a:xfrm>
          <a:prstGeom prst="roundRect">
            <a:avLst>
              <a:gd name="adj" fmla="val 22166"/>
            </a:avLst>
          </a:prstGeom>
          <a:solidFill>
            <a:srgbClr val="FFFF67"/>
          </a:solidFill>
        </p:spPr>
        <p:txBody>
          <a:bodyPr anchor="ctr"/>
          <a:lstStyle>
            <a:lvl1pPr marL="0" indent="0">
              <a:buNone/>
              <a:defRPr sz="1050" b="0" cap="all"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0" name="Text Placeholder 9">
            <a:extLst>
              <a:ext uri="{FF2B5EF4-FFF2-40B4-BE49-F238E27FC236}">
                <a16:creationId xmlns:a16="http://schemas.microsoft.com/office/drawing/2014/main" id="{27717705-47BF-4CFE-9632-B0433E2F58F1}"/>
              </a:ext>
            </a:extLst>
          </p:cNvPr>
          <p:cNvSpPr>
            <a:spLocks noGrp="1"/>
          </p:cNvSpPr>
          <p:nvPr>
            <p:ph type="body" sz="quarter" idx="11" hasCustomPrompt="1"/>
          </p:nvPr>
        </p:nvSpPr>
        <p:spPr>
          <a:xfrm>
            <a:off x="455406" y="595916"/>
            <a:ext cx="7812293" cy="385075"/>
          </a:xfrm>
          <a:prstGeom prst="rect">
            <a:avLst/>
          </a:prstGeom>
        </p:spPr>
        <p:txBody>
          <a:bodyPr anchor="b"/>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1" name="Text Placeholder 9">
            <a:extLst>
              <a:ext uri="{FF2B5EF4-FFF2-40B4-BE49-F238E27FC236}">
                <a16:creationId xmlns:a16="http://schemas.microsoft.com/office/drawing/2014/main" id="{7F1ABC8E-EE2A-45B8-8917-95DB54442040}"/>
              </a:ext>
            </a:extLst>
          </p:cNvPr>
          <p:cNvSpPr>
            <a:spLocks noGrp="1"/>
          </p:cNvSpPr>
          <p:nvPr>
            <p:ph type="body" sz="quarter" idx="12" hasCustomPrompt="1"/>
          </p:nvPr>
        </p:nvSpPr>
        <p:spPr>
          <a:xfrm>
            <a:off x="455406" y="957553"/>
            <a:ext cx="7812293" cy="237116"/>
          </a:xfrm>
          <a:prstGeom prst="rect">
            <a:avLst/>
          </a:prstGeom>
        </p:spPr>
        <p:txBody>
          <a:bodyPr anchor="t"/>
          <a:lstStyle>
            <a:lvl1pPr marL="0" indent="0">
              <a:lnSpc>
                <a:spcPct val="90000"/>
              </a:lnSpc>
              <a:spcBef>
                <a:spcPts val="0"/>
              </a:spcBef>
              <a:buNone/>
              <a:defRPr sz="120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Tree>
    <p:extLst>
      <p:ext uri="{BB962C8B-B14F-4D97-AF65-F5344CB8AC3E}">
        <p14:creationId xmlns:p14="http://schemas.microsoft.com/office/powerpoint/2010/main" val="1686955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Text+Icon_dark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170E16-348C-4F0B-849E-BE1E35B84994}"/>
              </a:ext>
            </a:extLst>
          </p:cNvPr>
          <p:cNvSpPr/>
          <p:nvPr userDrawn="1"/>
        </p:nvSpPr>
        <p:spPr>
          <a:xfrm>
            <a:off x="457200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8" name="Text Placeholder 9">
            <a:extLst>
              <a:ext uri="{FF2B5EF4-FFF2-40B4-BE49-F238E27FC236}">
                <a16:creationId xmlns:a16="http://schemas.microsoft.com/office/drawing/2014/main" id="{1190DAF0-893E-482D-A257-F09522ACCDDE}"/>
              </a:ext>
            </a:extLst>
          </p:cNvPr>
          <p:cNvSpPr>
            <a:spLocks noGrp="1"/>
          </p:cNvSpPr>
          <p:nvPr>
            <p:ph type="body" sz="quarter" idx="11" hasCustomPrompt="1"/>
          </p:nvPr>
        </p:nvSpPr>
        <p:spPr>
          <a:xfrm>
            <a:off x="5367287" y="2204729"/>
            <a:ext cx="3104147" cy="724209"/>
          </a:xfrm>
          <a:prstGeom prst="rect">
            <a:avLst/>
          </a:prstGeom>
        </p:spPr>
        <p:txBody>
          <a:bodyPr anchor="ctr"/>
          <a:lstStyle>
            <a:lvl1pPr marL="0" indent="0">
              <a:lnSpc>
                <a:spcPct val="90000"/>
              </a:lnSpc>
              <a:spcBef>
                <a:spcPts val="0"/>
              </a:spcBef>
              <a:buNone/>
              <a:defRPr sz="2400" i="1" spc="225" baseline="0">
                <a:solidFill>
                  <a:schemeClr val="bg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1" name="Picture Placeholder 10">
            <a:extLst>
              <a:ext uri="{FF2B5EF4-FFF2-40B4-BE49-F238E27FC236}">
                <a16:creationId xmlns:a16="http://schemas.microsoft.com/office/drawing/2014/main" id="{E4695996-630F-4A01-BE3B-DE0220F00B82}"/>
              </a:ext>
            </a:extLst>
          </p:cNvPr>
          <p:cNvSpPr>
            <a:spLocks noGrp="1"/>
          </p:cNvSpPr>
          <p:nvPr>
            <p:ph type="pic" sz="quarter" idx="24" hasCustomPrompt="1"/>
          </p:nvPr>
        </p:nvSpPr>
        <p:spPr>
          <a:xfrm>
            <a:off x="0" y="0"/>
            <a:ext cx="4572000" cy="5143500"/>
          </a:xfrm>
          <a:custGeom>
            <a:avLst/>
            <a:gdLst>
              <a:gd name="connsiteX0" fmla="*/ 0 w 6096000"/>
              <a:gd name="connsiteY0" fmla="*/ 0 h 6858000"/>
              <a:gd name="connsiteX1" fmla="*/ 6096000 w 6096000"/>
              <a:gd name="connsiteY1" fmla="*/ 0 h 6858000"/>
              <a:gd name="connsiteX2" fmla="*/ 6096000 w 6096000"/>
              <a:gd name="connsiteY2" fmla="*/ 2935817 h 6858000"/>
              <a:gd name="connsiteX3" fmla="*/ 5602817 w 6096000"/>
              <a:gd name="connsiteY3" fmla="*/ 3429000 h 6858000"/>
              <a:gd name="connsiteX4" fmla="*/ 6096000 w 6096000"/>
              <a:gd name="connsiteY4" fmla="*/ 3922183 h 6858000"/>
              <a:gd name="connsiteX5" fmla="*/ 6096000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6096000" y="0"/>
                </a:lnTo>
                <a:lnTo>
                  <a:pt x="6096000" y="2935817"/>
                </a:lnTo>
                <a:cubicBezTo>
                  <a:pt x="5823623" y="2935817"/>
                  <a:pt x="5602817" y="3156623"/>
                  <a:pt x="5602817" y="3429000"/>
                </a:cubicBezTo>
                <a:cubicBezTo>
                  <a:pt x="5602817" y="3701377"/>
                  <a:pt x="5823623" y="3922183"/>
                  <a:pt x="6096000" y="3922183"/>
                </a:cubicBezTo>
                <a:lnTo>
                  <a:pt x="6096000" y="6858000"/>
                </a:lnTo>
                <a:lnTo>
                  <a:pt x="0" y="6858000"/>
                </a:lnTo>
                <a:close/>
              </a:path>
            </a:pathLst>
          </a:custGeom>
        </p:spPr>
        <p:txBody>
          <a:bodyPr wrap="square" bIns="648000" anchor="ctr">
            <a:noAutofit/>
          </a:bodyPr>
          <a:lstStyle>
            <a:lvl1pPr marL="0" indent="0" algn="ctr">
              <a:buNone/>
              <a:defRPr sz="1050">
                <a:solidFill>
                  <a:schemeClr val="accent1"/>
                </a:solidFill>
                <a:latin typeface="Gotham Book" pitchFamily="50" charset="0"/>
              </a:defRPr>
            </a:lvl1pPr>
          </a:lstStyle>
          <a:p>
            <a:r>
              <a:rPr lang="en-US"/>
              <a:t>Add image</a:t>
            </a:r>
            <a:endParaRPr lang="sr-Latn-RS"/>
          </a:p>
        </p:txBody>
      </p:sp>
      <p:sp>
        <p:nvSpPr>
          <p:cNvPr id="12" name="Oval 11">
            <a:extLst>
              <a:ext uri="{FF2B5EF4-FFF2-40B4-BE49-F238E27FC236}">
                <a16:creationId xmlns:a16="http://schemas.microsoft.com/office/drawing/2014/main" id="{6233C1C8-E490-4EBB-9384-8BC30CA28D4E}"/>
              </a:ext>
            </a:extLst>
          </p:cNvPr>
          <p:cNvSpPr/>
          <p:nvPr userDrawn="1"/>
        </p:nvSpPr>
        <p:spPr>
          <a:xfrm>
            <a:off x="4202113" y="2201863"/>
            <a:ext cx="739775" cy="739775"/>
          </a:xfrm>
          <a:prstGeom prst="ellipse">
            <a:avLst/>
          </a:prstGeom>
          <a:solidFill>
            <a:srgbClr val="FFFF67"/>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9" name="Picture Placeholder 14">
            <a:extLst>
              <a:ext uri="{FF2B5EF4-FFF2-40B4-BE49-F238E27FC236}">
                <a16:creationId xmlns:a16="http://schemas.microsoft.com/office/drawing/2014/main" id="{B86A9590-6CA2-463E-A243-0CC86167FB11}"/>
              </a:ext>
            </a:extLst>
          </p:cNvPr>
          <p:cNvSpPr>
            <a:spLocks noGrp="1"/>
          </p:cNvSpPr>
          <p:nvPr>
            <p:ph type="pic" sz="quarter" idx="25" hasCustomPrompt="1"/>
          </p:nvPr>
        </p:nvSpPr>
        <p:spPr>
          <a:xfrm>
            <a:off x="4353011" y="2352761"/>
            <a:ext cx="437978" cy="437978"/>
          </a:xfrm>
          <a:prstGeom prst="rect">
            <a:avLst/>
          </a:prstGeom>
        </p:spPr>
        <p:txBody>
          <a:bodyPr anchor="ctr"/>
          <a:lstStyle>
            <a:lvl1pPr marL="0" indent="0" algn="ctr">
              <a:buNone/>
              <a:defRPr sz="1050">
                <a:solidFill>
                  <a:schemeClr val="accent1"/>
                </a:solidFill>
                <a:latin typeface="Gotham Book" pitchFamily="50" charset="0"/>
              </a:defRPr>
            </a:lvl1pPr>
          </a:lstStyle>
          <a:p>
            <a:r>
              <a:rPr lang="en-US"/>
              <a:t>Icon</a:t>
            </a:r>
          </a:p>
          <a:p>
            <a:endParaRPr lang="sr-Latn-RS"/>
          </a:p>
        </p:txBody>
      </p:sp>
    </p:spTree>
    <p:extLst>
      <p:ext uri="{BB962C8B-B14F-4D97-AF65-F5344CB8AC3E}">
        <p14:creationId xmlns:p14="http://schemas.microsoft.com/office/powerpoint/2010/main" val="9394613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B530C2-ED60-4415-BF34-F57CDD53219C}"/>
              </a:ext>
            </a:extLst>
          </p:cNvPr>
          <p:cNvSpPr/>
          <p:nvPr userDrawn="1"/>
        </p:nvSpPr>
        <p:spPr>
          <a:xfrm>
            <a:off x="0" y="0"/>
            <a:ext cx="91440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6" name="Picture Placeholder 14">
            <a:extLst>
              <a:ext uri="{FF2B5EF4-FFF2-40B4-BE49-F238E27FC236}">
                <a16:creationId xmlns:a16="http://schemas.microsoft.com/office/drawing/2014/main" id="{A5920DF6-10CD-4201-9D37-CBD16AE76607}"/>
              </a:ext>
            </a:extLst>
          </p:cNvPr>
          <p:cNvSpPr>
            <a:spLocks noGrp="1"/>
          </p:cNvSpPr>
          <p:nvPr>
            <p:ph type="pic" sz="quarter" idx="24" hasCustomPrompt="1"/>
          </p:nvPr>
        </p:nvSpPr>
        <p:spPr>
          <a:xfrm>
            <a:off x="0" y="0"/>
            <a:ext cx="4572000" cy="51435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7" name="Picture Placeholder 14">
            <a:extLst>
              <a:ext uri="{FF2B5EF4-FFF2-40B4-BE49-F238E27FC236}">
                <a16:creationId xmlns:a16="http://schemas.microsoft.com/office/drawing/2014/main" id="{4C3BCC8D-5875-47D3-B209-4E55834B46AD}"/>
              </a:ext>
            </a:extLst>
          </p:cNvPr>
          <p:cNvSpPr>
            <a:spLocks noGrp="1"/>
          </p:cNvSpPr>
          <p:nvPr>
            <p:ph type="pic" sz="quarter" idx="25" hasCustomPrompt="1"/>
          </p:nvPr>
        </p:nvSpPr>
        <p:spPr>
          <a:xfrm>
            <a:off x="4572000" y="0"/>
            <a:ext cx="4572000" cy="51435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8" name="Text Placeholder 9">
            <a:extLst>
              <a:ext uri="{FF2B5EF4-FFF2-40B4-BE49-F238E27FC236}">
                <a16:creationId xmlns:a16="http://schemas.microsoft.com/office/drawing/2014/main" id="{2FB665D1-7135-40BA-A858-B470B2D53E4D}"/>
              </a:ext>
            </a:extLst>
          </p:cNvPr>
          <p:cNvSpPr>
            <a:spLocks noGrp="1"/>
          </p:cNvSpPr>
          <p:nvPr>
            <p:ph type="body" sz="quarter" idx="11" hasCustomPrompt="1"/>
          </p:nvPr>
        </p:nvSpPr>
        <p:spPr>
          <a:xfrm>
            <a:off x="2743201" y="2209646"/>
            <a:ext cx="3657600" cy="724209"/>
          </a:xfrm>
          <a:prstGeom prst="rect">
            <a:avLst/>
          </a:prstGeom>
        </p:spPr>
        <p:txBody>
          <a:bodyPr anchor="ctr"/>
          <a:lstStyle>
            <a:lvl1pPr marL="0" indent="0" algn="ctr">
              <a:lnSpc>
                <a:spcPct val="90000"/>
              </a:lnSpc>
              <a:spcBef>
                <a:spcPts val="0"/>
              </a:spcBef>
              <a:buNone/>
              <a:defRPr sz="2700" i="1" spc="0" baseline="0">
                <a:solidFill>
                  <a:srgbClr val="FFFF67"/>
                </a:solidFill>
                <a:latin typeface="Gotham Blac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1999456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0CA89E3-F52D-4F94-8166-E627C40B36E1}"/>
              </a:ext>
            </a:extLst>
          </p:cNvPr>
          <p:cNvSpPr/>
          <p:nvPr userDrawn="1"/>
        </p:nvSpPr>
        <p:spPr>
          <a:xfrm>
            <a:off x="0" y="0"/>
            <a:ext cx="2832718"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CH" sz="1650" b="0" i="0" u="none" strike="noStrike" kern="1200" cap="none" spc="0" normalizeH="0" baseline="0" noProof="0">
              <a:ln>
                <a:noFill/>
              </a:ln>
              <a:solidFill>
                <a:srgbClr val="FFFFFF"/>
              </a:solidFill>
              <a:effectLst/>
              <a:uLnTx/>
              <a:uFillTx/>
              <a:latin typeface="Lato Light" panose="020F0302020204030203" pitchFamily="34" charset="0"/>
              <a:ea typeface="+mn-ea"/>
              <a:cs typeface="Arial"/>
            </a:endParaRPr>
          </a:p>
        </p:txBody>
      </p:sp>
      <p:sp>
        <p:nvSpPr>
          <p:cNvPr id="5" name="Freeform: Shape 4">
            <a:extLst>
              <a:ext uri="{FF2B5EF4-FFF2-40B4-BE49-F238E27FC236}">
                <a16:creationId xmlns:a16="http://schemas.microsoft.com/office/drawing/2014/main" id="{3E26693C-FBC2-43E7-9600-5354F33062AE}"/>
              </a:ext>
            </a:extLst>
          </p:cNvPr>
          <p:cNvSpPr/>
          <p:nvPr userDrawn="1"/>
        </p:nvSpPr>
        <p:spPr>
          <a:xfrm>
            <a:off x="3152155" y="0"/>
            <a:ext cx="5991845" cy="5143500"/>
          </a:xfrm>
          <a:custGeom>
            <a:avLst/>
            <a:gdLst>
              <a:gd name="connsiteX0" fmla="*/ 2373772 w 7989126"/>
              <a:gd name="connsiteY0" fmla="*/ 730251 h 6858000"/>
              <a:gd name="connsiteX1" fmla="*/ 2216445 w 7989126"/>
              <a:gd name="connsiteY1" fmla="*/ 887153 h 6858000"/>
              <a:gd name="connsiteX2" fmla="*/ 2216445 w 7989126"/>
              <a:gd name="connsiteY2" fmla="*/ 5970847 h 6858000"/>
              <a:gd name="connsiteX3" fmla="*/ 2373772 w 7989126"/>
              <a:gd name="connsiteY3" fmla="*/ 6127749 h 6858000"/>
              <a:gd name="connsiteX4" fmla="*/ 6059319 w 7989126"/>
              <a:gd name="connsiteY4" fmla="*/ 6127749 h 6858000"/>
              <a:gd name="connsiteX5" fmla="*/ 6216646 w 7989126"/>
              <a:gd name="connsiteY5" fmla="*/ 5970847 h 6858000"/>
              <a:gd name="connsiteX6" fmla="*/ 6216646 w 7989126"/>
              <a:gd name="connsiteY6" fmla="*/ 887153 h 6858000"/>
              <a:gd name="connsiteX7" fmla="*/ 6059319 w 7989126"/>
              <a:gd name="connsiteY7" fmla="*/ 730251 h 6858000"/>
              <a:gd name="connsiteX8" fmla="*/ 0 w 7989126"/>
              <a:gd name="connsiteY8" fmla="*/ 0 h 6858000"/>
              <a:gd name="connsiteX9" fmla="*/ 7989126 w 7989126"/>
              <a:gd name="connsiteY9" fmla="*/ 0 h 6858000"/>
              <a:gd name="connsiteX10" fmla="*/ 7989126 w 7989126"/>
              <a:gd name="connsiteY10" fmla="*/ 6858000 h 6858000"/>
              <a:gd name="connsiteX11" fmla="*/ 0 w 7989126"/>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89126" h="6858000">
                <a:moveTo>
                  <a:pt x="2373772" y="730251"/>
                </a:moveTo>
                <a:cubicBezTo>
                  <a:pt x="2286882" y="730251"/>
                  <a:pt x="2216445" y="800498"/>
                  <a:pt x="2216445" y="887153"/>
                </a:cubicBezTo>
                <a:lnTo>
                  <a:pt x="2216445" y="5970847"/>
                </a:lnTo>
                <a:cubicBezTo>
                  <a:pt x="2216445" y="6057502"/>
                  <a:pt x="2286882" y="6127749"/>
                  <a:pt x="2373772" y="6127749"/>
                </a:cubicBezTo>
                <a:lnTo>
                  <a:pt x="6059319" y="6127749"/>
                </a:lnTo>
                <a:cubicBezTo>
                  <a:pt x="6146209" y="6127749"/>
                  <a:pt x="6216646" y="6057502"/>
                  <a:pt x="6216646" y="5970847"/>
                </a:cubicBezTo>
                <a:lnTo>
                  <a:pt x="6216646" y="887153"/>
                </a:lnTo>
                <a:cubicBezTo>
                  <a:pt x="6216646" y="800498"/>
                  <a:pt x="6146209" y="730251"/>
                  <a:pt x="6059319" y="730251"/>
                </a:cubicBezTo>
                <a:close/>
                <a:moveTo>
                  <a:pt x="0" y="0"/>
                </a:moveTo>
                <a:lnTo>
                  <a:pt x="7989126" y="0"/>
                </a:lnTo>
                <a:lnTo>
                  <a:pt x="7989126" y="6858000"/>
                </a:lnTo>
                <a:lnTo>
                  <a:pt x="0" y="6858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LID4096" sz="1050"/>
          </a:p>
        </p:txBody>
      </p:sp>
      <p:pic>
        <p:nvPicPr>
          <p:cNvPr id="6" name="Grafik 11" descr="Ein Bild, das Monitor, Elektronik, Bildschirm, Computer enthält.&#10;&#10;Automatisch generierte Beschreibung">
            <a:extLst>
              <a:ext uri="{FF2B5EF4-FFF2-40B4-BE49-F238E27FC236}">
                <a16:creationId xmlns:a16="http://schemas.microsoft.com/office/drawing/2014/main" id="{645EB16C-AF2A-40E9-8D57-D196DD27FF17}"/>
              </a:ext>
            </a:extLst>
          </p:cNvPr>
          <p:cNvPicPr>
            <a:picLocks noChangeAspect="1"/>
          </p:cNvPicPr>
          <p:nvPr userDrawn="1"/>
        </p:nvPicPr>
        <p:blipFill>
          <a:blip r:embed="rId2"/>
          <a:stretch>
            <a:fillRect/>
          </a:stretch>
        </p:blipFill>
        <p:spPr>
          <a:xfrm rot="16200000">
            <a:off x="3998781" y="1002620"/>
            <a:ext cx="4648676" cy="3138261"/>
          </a:xfrm>
          <a:prstGeom prst="rect">
            <a:avLst/>
          </a:prstGeom>
        </p:spPr>
      </p:pic>
      <p:sp>
        <p:nvSpPr>
          <p:cNvPr id="7" name="Rectangle 6">
            <a:extLst>
              <a:ext uri="{FF2B5EF4-FFF2-40B4-BE49-F238E27FC236}">
                <a16:creationId xmlns:a16="http://schemas.microsoft.com/office/drawing/2014/main" id="{8F815713-30E0-4258-B056-178EB7F608A3}"/>
              </a:ext>
            </a:extLst>
          </p:cNvPr>
          <p:cNvSpPr/>
          <p:nvPr userDrawn="1"/>
        </p:nvSpPr>
        <p:spPr>
          <a:xfrm flipH="1">
            <a:off x="2819397" y="0"/>
            <a:ext cx="693403" cy="5143500"/>
          </a:xfrm>
          <a:prstGeom prst="rect">
            <a:avLst/>
          </a:prstGeom>
          <a:solidFill>
            <a:srgbClr val="FFF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CH" sz="1050">
              <a:solidFill>
                <a:prstClr val="white"/>
              </a:solidFill>
              <a:latin typeface="Calibri"/>
            </a:endParaRPr>
          </a:p>
        </p:txBody>
      </p:sp>
      <p:pic>
        <p:nvPicPr>
          <p:cNvPr id="8" name="Graphic 7">
            <a:extLst>
              <a:ext uri="{FF2B5EF4-FFF2-40B4-BE49-F238E27FC236}">
                <a16:creationId xmlns:a16="http://schemas.microsoft.com/office/drawing/2014/main" id="{8D582184-2F1B-4970-AAE8-353DECCD44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6077" y="1646664"/>
            <a:ext cx="990236" cy="371993"/>
          </a:xfrm>
          <a:prstGeom prst="rect">
            <a:avLst/>
          </a:prstGeom>
        </p:spPr>
      </p:pic>
      <p:sp>
        <p:nvSpPr>
          <p:cNvPr id="9" name="Text Placeholder 9">
            <a:extLst>
              <a:ext uri="{FF2B5EF4-FFF2-40B4-BE49-F238E27FC236}">
                <a16:creationId xmlns:a16="http://schemas.microsoft.com/office/drawing/2014/main" id="{E14A2C40-D2F5-4611-9BA9-3E69DB0C992E}"/>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3" name="Picture Placeholder 12">
            <a:extLst>
              <a:ext uri="{FF2B5EF4-FFF2-40B4-BE49-F238E27FC236}">
                <a16:creationId xmlns:a16="http://schemas.microsoft.com/office/drawing/2014/main" id="{A99BB86C-586E-460D-A2A6-44E6F9E22C7B}"/>
              </a:ext>
            </a:extLst>
          </p:cNvPr>
          <p:cNvSpPr>
            <a:spLocks noGrp="1"/>
          </p:cNvSpPr>
          <p:nvPr>
            <p:ph type="pic" sz="quarter" idx="12" hasCustomPrompt="1"/>
          </p:nvPr>
        </p:nvSpPr>
        <p:spPr>
          <a:xfrm>
            <a:off x="4891089" y="600076"/>
            <a:ext cx="2868215" cy="3946922"/>
          </a:xfrm>
          <a:custGeom>
            <a:avLst/>
            <a:gdLst>
              <a:gd name="connsiteX0" fmla="*/ 77671 w 3824287"/>
              <a:gd name="connsiteY0" fmla="*/ 0 h 5262563"/>
              <a:gd name="connsiteX1" fmla="*/ 3746616 w 3824287"/>
              <a:gd name="connsiteY1" fmla="*/ 0 h 5262563"/>
              <a:gd name="connsiteX2" fmla="*/ 3824287 w 3824287"/>
              <a:gd name="connsiteY2" fmla="*/ 77671 h 5262563"/>
              <a:gd name="connsiteX3" fmla="*/ 3824287 w 3824287"/>
              <a:gd name="connsiteY3" fmla="*/ 5184892 h 5262563"/>
              <a:gd name="connsiteX4" fmla="*/ 3746616 w 3824287"/>
              <a:gd name="connsiteY4" fmla="*/ 5262563 h 5262563"/>
              <a:gd name="connsiteX5" fmla="*/ 77671 w 3824287"/>
              <a:gd name="connsiteY5" fmla="*/ 5262563 h 5262563"/>
              <a:gd name="connsiteX6" fmla="*/ 0 w 3824287"/>
              <a:gd name="connsiteY6" fmla="*/ 5184892 h 5262563"/>
              <a:gd name="connsiteX7" fmla="*/ 0 w 3824287"/>
              <a:gd name="connsiteY7" fmla="*/ 77671 h 5262563"/>
              <a:gd name="connsiteX8" fmla="*/ 77671 w 3824287"/>
              <a:gd name="connsiteY8" fmla="*/ 0 h 526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4287" h="5262563">
                <a:moveTo>
                  <a:pt x="77671" y="0"/>
                </a:moveTo>
                <a:lnTo>
                  <a:pt x="3746616" y="0"/>
                </a:lnTo>
                <a:cubicBezTo>
                  <a:pt x="3789513" y="0"/>
                  <a:pt x="3824287" y="34774"/>
                  <a:pt x="3824287" y="77671"/>
                </a:cubicBezTo>
                <a:lnTo>
                  <a:pt x="3824287" y="5184892"/>
                </a:lnTo>
                <a:cubicBezTo>
                  <a:pt x="3824287" y="5227789"/>
                  <a:pt x="3789513" y="5262563"/>
                  <a:pt x="3746616" y="5262563"/>
                </a:cubicBezTo>
                <a:lnTo>
                  <a:pt x="77671" y="5262563"/>
                </a:lnTo>
                <a:cubicBezTo>
                  <a:pt x="34774" y="5262563"/>
                  <a:pt x="0" y="5227789"/>
                  <a:pt x="0" y="5184892"/>
                </a:cubicBezTo>
                <a:lnTo>
                  <a:pt x="0" y="77671"/>
                </a:lnTo>
                <a:cubicBezTo>
                  <a:pt x="0" y="34774"/>
                  <a:pt x="34774" y="0"/>
                  <a:pt x="77671" y="0"/>
                </a:cubicBezTo>
                <a:close/>
              </a:path>
            </a:pathLst>
          </a:custGeom>
        </p:spPr>
        <p:txBody>
          <a:bodyPr wrap="square" bIns="648000" anchor="ctr">
            <a:noAutofit/>
          </a:bodyPr>
          <a:lstStyle>
            <a:lvl1pPr marL="0" indent="0" algn="ctr">
              <a:buNone/>
              <a:defRPr sz="1050">
                <a:solidFill>
                  <a:schemeClr val="accent1"/>
                </a:solidFill>
                <a:latin typeface="Gotham Book" pitchFamily="50" charset="0"/>
              </a:defRPr>
            </a:lvl1pPr>
          </a:lstStyle>
          <a:p>
            <a:r>
              <a:rPr lang="en-US"/>
              <a:t>Add image</a:t>
            </a:r>
          </a:p>
        </p:txBody>
      </p:sp>
    </p:spTree>
    <p:extLst>
      <p:ext uri="{BB962C8B-B14F-4D97-AF65-F5344CB8AC3E}">
        <p14:creationId xmlns:p14="http://schemas.microsoft.com/office/powerpoint/2010/main" val="24838924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7 bullet point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006703-0F1F-40E6-9B23-54D529913A67}"/>
              </a:ext>
            </a:extLst>
          </p:cNvPr>
          <p:cNvSpPr/>
          <p:nvPr userDrawn="1"/>
        </p:nvSpPr>
        <p:spPr>
          <a:xfrm>
            <a:off x="5029200" y="-636"/>
            <a:ext cx="4114800" cy="5144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Rectangle 19">
            <a:extLst>
              <a:ext uri="{FF2B5EF4-FFF2-40B4-BE49-F238E27FC236}">
                <a16:creationId xmlns:a16="http://schemas.microsoft.com/office/drawing/2014/main" id="{8BB0578A-EE9F-4279-A9EE-D75A800787F8}"/>
              </a:ext>
            </a:extLst>
          </p:cNvPr>
          <p:cNvSpPr/>
          <p:nvPr userDrawn="1"/>
        </p:nvSpPr>
        <p:spPr>
          <a:xfrm flipH="1">
            <a:off x="0" y="0"/>
            <a:ext cx="2819183" cy="51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16148A3-93B3-4C3A-9739-DB00D9A85328}"/>
              </a:ext>
            </a:extLst>
          </p:cNvPr>
          <p:cNvSpPr/>
          <p:nvPr userDrawn="1"/>
        </p:nvSpPr>
        <p:spPr>
          <a:xfrm>
            <a:off x="2801486" y="0"/>
            <a:ext cx="23841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25" name="Picture Placeholder 14">
            <a:extLst>
              <a:ext uri="{FF2B5EF4-FFF2-40B4-BE49-F238E27FC236}">
                <a16:creationId xmlns:a16="http://schemas.microsoft.com/office/drawing/2014/main" id="{CABE2092-6BB5-4612-9A14-2F0DDAC7CABD}"/>
              </a:ext>
            </a:extLst>
          </p:cNvPr>
          <p:cNvSpPr>
            <a:spLocks noGrp="1"/>
          </p:cNvSpPr>
          <p:nvPr>
            <p:ph type="pic" sz="quarter" idx="24" hasCustomPrompt="1"/>
          </p:nvPr>
        </p:nvSpPr>
        <p:spPr>
          <a:xfrm>
            <a:off x="2801485" y="0"/>
            <a:ext cx="2384100" cy="51435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27" name="Text Placeholder 9">
            <a:extLst>
              <a:ext uri="{FF2B5EF4-FFF2-40B4-BE49-F238E27FC236}">
                <a16:creationId xmlns:a16="http://schemas.microsoft.com/office/drawing/2014/main" id="{6365051D-9EF9-46E8-BF08-546738D3775C}"/>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35" name="Text Placeholder 29">
            <a:extLst>
              <a:ext uri="{FF2B5EF4-FFF2-40B4-BE49-F238E27FC236}">
                <a16:creationId xmlns:a16="http://schemas.microsoft.com/office/drawing/2014/main" id="{5AF682CD-2DA5-4C39-A5C5-81D6C760B77B}"/>
              </a:ext>
            </a:extLst>
          </p:cNvPr>
          <p:cNvSpPr>
            <a:spLocks noGrp="1"/>
          </p:cNvSpPr>
          <p:nvPr>
            <p:ph type="body" sz="quarter" idx="36" hasCustomPrompt="1"/>
          </p:nvPr>
        </p:nvSpPr>
        <p:spPr>
          <a:xfrm>
            <a:off x="5872511" y="736124"/>
            <a:ext cx="3060622" cy="271383"/>
          </a:xfrm>
          <a:prstGeom prst="rect">
            <a:avLst/>
          </a:prstGeom>
        </p:spPr>
        <p:txBody>
          <a:bodyPr anchor="ctr"/>
          <a:lstStyle>
            <a:lvl1pPr marL="0" indent="0" algn="l">
              <a:spcBef>
                <a:spcPts val="0"/>
              </a:spcBef>
              <a:buNone/>
              <a:defRPr sz="1050" cap="none" spc="0" baseline="0">
                <a:solidFill>
                  <a:schemeClr val="bg1"/>
                </a:solidFill>
                <a:latin typeface="Gotham Book" pitchFamily="50" charset="0"/>
              </a:defRPr>
            </a:lvl1pPr>
          </a:lstStyle>
          <a:p>
            <a:pPr lvl="0"/>
            <a:r>
              <a:rPr lang="en-US"/>
              <a:t>Text</a:t>
            </a:r>
            <a:endParaRPr lang="sr-Latn-RS"/>
          </a:p>
        </p:txBody>
      </p:sp>
      <p:sp>
        <p:nvSpPr>
          <p:cNvPr id="40" name="Text Placeholder 29">
            <a:extLst>
              <a:ext uri="{FF2B5EF4-FFF2-40B4-BE49-F238E27FC236}">
                <a16:creationId xmlns:a16="http://schemas.microsoft.com/office/drawing/2014/main" id="{D3C6FEC6-934E-45D1-8C2A-DE035522EB9A}"/>
              </a:ext>
            </a:extLst>
          </p:cNvPr>
          <p:cNvSpPr>
            <a:spLocks noGrp="1"/>
          </p:cNvSpPr>
          <p:nvPr>
            <p:ph type="body" sz="quarter" idx="41" hasCustomPrompt="1"/>
          </p:nvPr>
        </p:nvSpPr>
        <p:spPr>
          <a:xfrm>
            <a:off x="5872511" y="1304715"/>
            <a:ext cx="3060622" cy="271383"/>
          </a:xfrm>
          <a:prstGeom prst="rect">
            <a:avLst/>
          </a:prstGeom>
        </p:spPr>
        <p:txBody>
          <a:bodyPr anchor="ctr"/>
          <a:lstStyle>
            <a:lvl1pPr marL="0" indent="0" algn="l">
              <a:spcBef>
                <a:spcPts val="0"/>
              </a:spcBef>
              <a:buNone/>
              <a:defRPr sz="1050" cap="none" spc="0" baseline="0">
                <a:solidFill>
                  <a:schemeClr val="bg1"/>
                </a:solidFill>
                <a:latin typeface="Gotham Book" pitchFamily="50" charset="0"/>
              </a:defRPr>
            </a:lvl1pPr>
          </a:lstStyle>
          <a:p>
            <a:pPr lvl="0"/>
            <a:r>
              <a:rPr lang="en-US"/>
              <a:t>Text</a:t>
            </a:r>
            <a:endParaRPr lang="sr-Latn-RS"/>
          </a:p>
        </p:txBody>
      </p:sp>
      <p:sp>
        <p:nvSpPr>
          <p:cNvPr id="41" name="Text Placeholder 29">
            <a:extLst>
              <a:ext uri="{FF2B5EF4-FFF2-40B4-BE49-F238E27FC236}">
                <a16:creationId xmlns:a16="http://schemas.microsoft.com/office/drawing/2014/main" id="{8C449F9B-97C8-4025-ABC4-7B093DC8281E}"/>
              </a:ext>
            </a:extLst>
          </p:cNvPr>
          <p:cNvSpPr>
            <a:spLocks noGrp="1"/>
          </p:cNvSpPr>
          <p:nvPr>
            <p:ph type="body" sz="quarter" idx="42" hasCustomPrompt="1"/>
          </p:nvPr>
        </p:nvSpPr>
        <p:spPr>
          <a:xfrm>
            <a:off x="5872511" y="1873306"/>
            <a:ext cx="3060622" cy="271383"/>
          </a:xfrm>
          <a:prstGeom prst="rect">
            <a:avLst/>
          </a:prstGeom>
        </p:spPr>
        <p:txBody>
          <a:bodyPr anchor="ctr"/>
          <a:lstStyle>
            <a:lvl1pPr marL="0" indent="0" algn="l">
              <a:spcBef>
                <a:spcPts val="0"/>
              </a:spcBef>
              <a:buNone/>
              <a:defRPr sz="1050" cap="none" spc="0" baseline="0">
                <a:solidFill>
                  <a:schemeClr val="bg1"/>
                </a:solidFill>
                <a:latin typeface="Gotham Book" pitchFamily="50" charset="0"/>
              </a:defRPr>
            </a:lvl1pPr>
          </a:lstStyle>
          <a:p>
            <a:pPr lvl="0"/>
            <a:r>
              <a:rPr lang="en-US"/>
              <a:t>Text</a:t>
            </a:r>
            <a:endParaRPr lang="sr-Latn-RS"/>
          </a:p>
        </p:txBody>
      </p:sp>
      <p:sp>
        <p:nvSpPr>
          <p:cNvPr id="42" name="Text Placeholder 29">
            <a:extLst>
              <a:ext uri="{FF2B5EF4-FFF2-40B4-BE49-F238E27FC236}">
                <a16:creationId xmlns:a16="http://schemas.microsoft.com/office/drawing/2014/main" id="{4DDF3652-CBC1-4181-A130-A21982FA2A7D}"/>
              </a:ext>
            </a:extLst>
          </p:cNvPr>
          <p:cNvSpPr>
            <a:spLocks noGrp="1"/>
          </p:cNvSpPr>
          <p:nvPr>
            <p:ph type="body" sz="quarter" idx="43" hasCustomPrompt="1"/>
          </p:nvPr>
        </p:nvSpPr>
        <p:spPr>
          <a:xfrm>
            <a:off x="5872511" y="2441897"/>
            <a:ext cx="3060622" cy="271383"/>
          </a:xfrm>
          <a:prstGeom prst="rect">
            <a:avLst/>
          </a:prstGeom>
        </p:spPr>
        <p:txBody>
          <a:bodyPr anchor="ctr"/>
          <a:lstStyle>
            <a:lvl1pPr marL="0" indent="0" algn="l">
              <a:spcBef>
                <a:spcPts val="0"/>
              </a:spcBef>
              <a:buNone/>
              <a:defRPr sz="1050" cap="none" spc="0" baseline="0">
                <a:solidFill>
                  <a:schemeClr val="bg1"/>
                </a:solidFill>
                <a:latin typeface="Gotham Book" pitchFamily="50" charset="0"/>
              </a:defRPr>
            </a:lvl1pPr>
          </a:lstStyle>
          <a:p>
            <a:pPr lvl="0"/>
            <a:r>
              <a:rPr lang="en-US"/>
              <a:t>Text</a:t>
            </a:r>
            <a:endParaRPr lang="sr-Latn-RS"/>
          </a:p>
        </p:txBody>
      </p:sp>
      <p:sp>
        <p:nvSpPr>
          <p:cNvPr id="46" name="Text Placeholder 29">
            <a:extLst>
              <a:ext uri="{FF2B5EF4-FFF2-40B4-BE49-F238E27FC236}">
                <a16:creationId xmlns:a16="http://schemas.microsoft.com/office/drawing/2014/main" id="{AF7246DB-0D62-47F0-BADC-AD2282E63004}"/>
              </a:ext>
            </a:extLst>
          </p:cNvPr>
          <p:cNvSpPr>
            <a:spLocks noGrp="1"/>
          </p:cNvSpPr>
          <p:nvPr>
            <p:ph type="body" sz="quarter" idx="46" hasCustomPrompt="1"/>
          </p:nvPr>
        </p:nvSpPr>
        <p:spPr>
          <a:xfrm>
            <a:off x="5872511" y="3010487"/>
            <a:ext cx="3060622" cy="271383"/>
          </a:xfrm>
          <a:prstGeom prst="rect">
            <a:avLst/>
          </a:prstGeom>
        </p:spPr>
        <p:txBody>
          <a:bodyPr anchor="ctr"/>
          <a:lstStyle>
            <a:lvl1pPr marL="0" indent="0" algn="l">
              <a:spcBef>
                <a:spcPts val="0"/>
              </a:spcBef>
              <a:buNone/>
              <a:defRPr sz="1050" cap="none" spc="0" baseline="0">
                <a:solidFill>
                  <a:schemeClr val="bg1"/>
                </a:solidFill>
                <a:latin typeface="Gotham Book" pitchFamily="50" charset="0"/>
              </a:defRPr>
            </a:lvl1pPr>
          </a:lstStyle>
          <a:p>
            <a:pPr lvl="0"/>
            <a:r>
              <a:rPr lang="en-US"/>
              <a:t>Text</a:t>
            </a:r>
            <a:endParaRPr lang="sr-Latn-RS"/>
          </a:p>
        </p:txBody>
      </p:sp>
      <p:sp>
        <p:nvSpPr>
          <p:cNvPr id="47" name="Text Placeholder 29">
            <a:extLst>
              <a:ext uri="{FF2B5EF4-FFF2-40B4-BE49-F238E27FC236}">
                <a16:creationId xmlns:a16="http://schemas.microsoft.com/office/drawing/2014/main" id="{41BC6EE8-9361-4636-AD5B-AAA1E99540BA}"/>
              </a:ext>
            </a:extLst>
          </p:cNvPr>
          <p:cNvSpPr>
            <a:spLocks noGrp="1"/>
          </p:cNvSpPr>
          <p:nvPr>
            <p:ph type="body" sz="quarter" idx="47" hasCustomPrompt="1"/>
          </p:nvPr>
        </p:nvSpPr>
        <p:spPr>
          <a:xfrm>
            <a:off x="5872511" y="3579078"/>
            <a:ext cx="3060622" cy="271383"/>
          </a:xfrm>
          <a:prstGeom prst="rect">
            <a:avLst/>
          </a:prstGeom>
        </p:spPr>
        <p:txBody>
          <a:bodyPr anchor="ctr"/>
          <a:lstStyle>
            <a:lvl1pPr marL="0" indent="0" algn="l">
              <a:spcBef>
                <a:spcPts val="0"/>
              </a:spcBef>
              <a:buNone/>
              <a:defRPr sz="1050" cap="none" spc="0" baseline="0">
                <a:solidFill>
                  <a:schemeClr val="bg1"/>
                </a:solidFill>
                <a:latin typeface="Gotham Book" pitchFamily="50" charset="0"/>
              </a:defRPr>
            </a:lvl1pPr>
          </a:lstStyle>
          <a:p>
            <a:pPr lvl="0"/>
            <a:r>
              <a:rPr lang="en-US"/>
              <a:t>Text</a:t>
            </a:r>
            <a:endParaRPr lang="sr-Latn-RS"/>
          </a:p>
        </p:txBody>
      </p:sp>
      <p:sp>
        <p:nvSpPr>
          <p:cNvPr id="49" name="Text Placeholder 29">
            <a:extLst>
              <a:ext uri="{FF2B5EF4-FFF2-40B4-BE49-F238E27FC236}">
                <a16:creationId xmlns:a16="http://schemas.microsoft.com/office/drawing/2014/main" id="{AAB5F7D4-FBD4-4EA7-AFAA-CFBABB6AFBAC}"/>
              </a:ext>
            </a:extLst>
          </p:cNvPr>
          <p:cNvSpPr>
            <a:spLocks noGrp="1"/>
          </p:cNvSpPr>
          <p:nvPr>
            <p:ph type="body" sz="quarter" idx="49" hasCustomPrompt="1"/>
          </p:nvPr>
        </p:nvSpPr>
        <p:spPr>
          <a:xfrm>
            <a:off x="5872511" y="4147671"/>
            <a:ext cx="3060622" cy="271383"/>
          </a:xfrm>
          <a:prstGeom prst="rect">
            <a:avLst/>
          </a:prstGeom>
        </p:spPr>
        <p:txBody>
          <a:bodyPr anchor="ctr"/>
          <a:lstStyle>
            <a:lvl1pPr marL="0" indent="0" algn="l">
              <a:spcBef>
                <a:spcPts val="0"/>
              </a:spcBef>
              <a:buNone/>
              <a:defRPr sz="1050" cap="none" spc="0" baseline="0">
                <a:solidFill>
                  <a:schemeClr val="bg1"/>
                </a:solidFill>
                <a:latin typeface="Gotham Book" pitchFamily="50" charset="0"/>
              </a:defRPr>
            </a:lvl1pPr>
          </a:lstStyle>
          <a:p>
            <a:pPr lvl="0"/>
            <a:r>
              <a:rPr lang="en-US"/>
              <a:t>Text</a:t>
            </a:r>
            <a:endParaRPr lang="sr-Latn-RS"/>
          </a:p>
        </p:txBody>
      </p:sp>
      <p:sp>
        <p:nvSpPr>
          <p:cNvPr id="58" name="Text Placeholder 57">
            <a:extLst>
              <a:ext uri="{FF2B5EF4-FFF2-40B4-BE49-F238E27FC236}">
                <a16:creationId xmlns:a16="http://schemas.microsoft.com/office/drawing/2014/main" id="{543327B5-352B-4465-8E92-F987BFFC23B0}"/>
              </a:ext>
            </a:extLst>
          </p:cNvPr>
          <p:cNvSpPr>
            <a:spLocks noGrp="1"/>
          </p:cNvSpPr>
          <p:nvPr>
            <p:ph type="body" sz="quarter" idx="57" hasCustomPrompt="1"/>
          </p:nvPr>
        </p:nvSpPr>
        <p:spPr>
          <a:xfrm>
            <a:off x="5476493" y="769216"/>
            <a:ext cx="205200" cy="205200"/>
          </a:xfrm>
          <a:prstGeom prst="ellipse">
            <a:avLst/>
          </a:prstGeom>
          <a:solidFill>
            <a:srgbClr val="FFFF67"/>
          </a:solidFill>
          <a:effectLst>
            <a:outerShdw blurRad="50800" dist="38100" dir="8100000" algn="tr" rotWithShape="0">
              <a:prstClr val="black">
                <a:alpha val="40000"/>
              </a:prstClr>
            </a:outerShdw>
          </a:effectLst>
        </p:spPr>
        <p:txBody>
          <a:bodyPr lIns="0" tIns="0" rIns="0" bIns="0" anchor="ctr"/>
          <a:lstStyle>
            <a:lvl1pPr marL="0" indent="0" algn="ctr">
              <a:spcBef>
                <a:spcPts val="0"/>
              </a:spcBef>
              <a:buNone/>
              <a:defRPr sz="825">
                <a:solidFill>
                  <a:schemeClr val="accent1"/>
                </a:solidFill>
              </a:defRPr>
            </a:lvl1pPr>
          </a:lstStyle>
          <a:p>
            <a:pPr lvl="0"/>
            <a:r>
              <a:rPr lang="en-US"/>
              <a:t>…</a:t>
            </a:r>
            <a:endParaRPr lang="sr-Latn-RS"/>
          </a:p>
        </p:txBody>
      </p:sp>
      <p:sp>
        <p:nvSpPr>
          <p:cNvPr id="59" name="Text Placeholder 57">
            <a:extLst>
              <a:ext uri="{FF2B5EF4-FFF2-40B4-BE49-F238E27FC236}">
                <a16:creationId xmlns:a16="http://schemas.microsoft.com/office/drawing/2014/main" id="{EDB834C3-EAEA-4ECC-B662-CFA6FFFF2E6B}"/>
              </a:ext>
            </a:extLst>
          </p:cNvPr>
          <p:cNvSpPr>
            <a:spLocks noGrp="1"/>
          </p:cNvSpPr>
          <p:nvPr>
            <p:ph type="body" sz="quarter" idx="58" hasCustomPrompt="1"/>
          </p:nvPr>
        </p:nvSpPr>
        <p:spPr>
          <a:xfrm>
            <a:off x="5476493" y="1337807"/>
            <a:ext cx="205200" cy="205200"/>
          </a:xfrm>
          <a:prstGeom prst="ellipse">
            <a:avLst/>
          </a:prstGeom>
          <a:solidFill>
            <a:srgbClr val="FFFF67"/>
          </a:solidFill>
          <a:effectLst>
            <a:outerShdw blurRad="50800" dist="38100" dir="8100000" algn="tr" rotWithShape="0">
              <a:prstClr val="black">
                <a:alpha val="40000"/>
              </a:prstClr>
            </a:outerShdw>
          </a:effectLst>
        </p:spPr>
        <p:txBody>
          <a:bodyPr lIns="0" tIns="0" rIns="0" bIns="0" anchor="ctr"/>
          <a:lstStyle>
            <a:lvl1pPr marL="0" indent="0" algn="ctr">
              <a:spcBef>
                <a:spcPts val="0"/>
              </a:spcBef>
              <a:buNone/>
              <a:defRPr sz="825">
                <a:solidFill>
                  <a:schemeClr val="accent1"/>
                </a:solidFill>
              </a:defRPr>
            </a:lvl1pPr>
          </a:lstStyle>
          <a:p>
            <a:pPr lvl="0"/>
            <a:r>
              <a:rPr lang="en-US"/>
              <a:t>…</a:t>
            </a:r>
            <a:endParaRPr lang="sr-Latn-RS"/>
          </a:p>
        </p:txBody>
      </p:sp>
      <p:sp>
        <p:nvSpPr>
          <p:cNvPr id="60" name="Text Placeholder 57">
            <a:extLst>
              <a:ext uri="{FF2B5EF4-FFF2-40B4-BE49-F238E27FC236}">
                <a16:creationId xmlns:a16="http://schemas.microsoft.com/office/drawing/2014/main" id="{B3B0184F-CADF-4FEC-B1A0-6A894CED74D5}"/>
              </a:ext>
            </a:extLst>
          </p:cNvPr>
          <p:cNvSpPr>
            <a:spLocks noGrp="1"/>
          </p:cNvSpPr>
          <p:nvPr>
            <p:ph type="body" sz="quarter" idx="59" hasCustomPrompt="1"/>
          </p:nvPr>
        </p:nvSpPr>
        <p:spPr>
          <a:xfrm>
            <a:off x="5476493" y="1906397"/>
            <a:ext cx="205200" cy="205200"/>
          </a:xfrm>
          <a:prstGeom prst="ellipse">
            <a:avLst/>
          </a:prstGeom>
          <a:solidFill>
            <a:srgbClr val="FFFF67"/>
          </a:solidFill>
          <a:effectLst>
            <a:outerShdw blurRad="50800" dist="38100" dir="8100000" algn="tr" rotWithShape="0">
              <a:prstClr val="black">
                <a:alpha val="40000"/>
              </a:prstClr>
            </a:outerShdw>
          </a:effectLst>
        </p:spPr>
        <p:txBody>
          <a:bodyPr lIns="0" tIns="0" rIns="0" bIns="0" anchor="ctr"/>
          <a:lstStyle>
            <a:lvl1pPr marL="0" indent="0" algn="ctr">
              <a:spcBef>
                <a:spcPts val="0"/>
              </a:spcBef>
              <a:buNone/>
              <a:defRPr sz="825">
                <a:solidFill>
                  <a:schemeClr val="accent1"/>
                </a:solidFill>
              </a:defRPr>
            </a:lvl1pPr>
          </a:lstStyle>
          <a:p>
            <a:pPr lvl="0"/>
            <a:r>
              <a:rPr lang="en-US"/>
              <a:t>…</a:t>
            </a:r>
            <a:endParaRPr lang="sr-Latn-RS"/>
          </a:p>
        </p:txBody>
      </p:sp>
      <p:sp>
        <p:nvSpPr>
          <p:cNvPr id="61" name="Text Placeholder 57">
            <a:extLst>
              <a:ext uri="{FF2B5EF4-FFF2-40B4-BE49-F238E27FC236}">
                <a16:creationId xmlns:a16="http://schemas.microsoft.com/office/drawing/2014/main" id="{3654EF7F-538F-454D-ACAC-CEF1546BB134}"/>
              </a:ext>
            </a:extLst>
          </p:cNvPr>
          <p:cNvSpPr>
            <a:spLocks noGrp="1"/>
          </p:cNvSpPr>
          <p:nvPr>
            <p:ph type="body" sz="quarter" idx="60" hasCustomPrompt="1"/>
          </p:nvPr>
        </p:nvSpPr>
        <p:spPr>
          <a:xfrm>
            <a:off x="5476493" y="2474988"/>
            <a:ext cx="205200" cy="205200"/>
          </a:xfrm>
          <a:prstGeom prst="ellipse">
            <a:avLst/>
          </a:prstGeom>
          <a:solidFill>
            <a:srgbClr val="FFFF67"/>
          </a:solidFill>
          <a:effectLst>
            <a:outerShdw blurRad="50800" dist="38100" dir="8100000" algn="tr" rotWithShape="0">
              <a:prstClr val="black">
                <a:alpha val="40000"/>
              </a:prstClr>
            </a:outerShdw>
          </a:effectLst>
        </p:spPr>
        <p:txBody>
          <a:bodyPr lIns="0" tIns="0" rIns="0" bIns="0" anchor="ctr"/>
          <a:lstStyle>
            <a:lvl1pPr marL="0" indent="0" algn="ctr">
              <a:spcBef>
                <a:spcPts val="0"/>
              </a:spcBef>
              <a:buNone/>
              <a:defRPr sz="825">
                <a:solidFill>
                  <a:schemeClr val="accent1"/>
                </a:solidFill>
              </a:defRPr>
            </a:lvl1pPr>
          </a:lstStyle>
          <a:p>
            <a:pPr lvl="0"/>
            <a:r>
              <a:rPr lang="en-US"/>
              <a:t>…</a:t>
            </a:r>
            <a:endParaRPr lang="sr-Latn-RS"/>
          </a:p>
        </p:txBody>
      </p:sp>
      <p:sp>
        <p:nvSpPr>
          <p:cNvPr id="62" name="Text Placeholder 57">
            <a:extLst>
              <a:ext uri="{FF2B5EF4-FFF2-40B4-BE49-F238E27FC236}">
                <a16:creationId xmlns:a16="http://schemas.microsoft.com/office/drawing/2014/main" id="{35B29AC7-7FC8-4E88-B077-63A0E472B3F1}"/>
              </a:ext>
            </a:extLst>
          </p:cNvPr>
          <p:cNvSpPr>
            <a:spLocks noGrp="1"/>
          </p:cNvSpPr>
          <p:nvPr>
            <p:ph type="body" sz="quarter" idx="61" hasCustomPrompt="1"/>
          </p:nvPr>
        </p:nvSpPr>
        <p:spPr>
          <a:xfrm>
            <a:off x="5476493" y="3043579"/>
            <a:ext cx="205200" cy="205200"/>
          </a:xfrm>
          <a:prstGeom prst="ellipse">
            <a:avLst/>
          </a:prstGeom>
          <a:solidFill>
            <a:srgbClr val="FFFF67"/>
          </a:solidFill>
          <a:effectLst>
            <a:outerShdw blurRad="50800" dist="38100" dir="8100000" algn="tr" rotWithShape="0">
              <a:prstClr val="black">
                <a:alpha val="40000"/>
              </a:prstClr>
            </a:outerShdw>
          </a:effectLst>
        </p:spPr>
        <p:txBody>
          <a:bodyPr lIns="0" tIns="0" rIns="0" bIns="0" anchor="ctr"/>
          <a:lstStyle>
            <a:lvl1pPr marL="0" indent="0" algn="ctr">
              <a:spcBef>
                <a:spcPts val="0"/>
              </a:spcBef>
              <a:buNone/>
              <a:defRPr sz="825">
                <a:solidFill>
                  <a:schemeClr val="accent1"/>
                </a:solidFill>
              </a:defRPr>
            </a:lvl1pPr>
          </a:lstStyle>
          <a:p>
            <a:pPr lvl="0"/>
            <a:r>
              <a:rPr lang="en-US"/>
              <a:t>…</a:t>
            </a:r>
            <a:endParaRPr lang="sr-Latn-RS"/>
          </a:p>
        </p:txBody>
      </p:sp>
      <p:sp>
        <p:nvSpPr>
          <p:cNvPr id="63" name="Text Placeholder 57">
            <a:extLst>
              <a:ext uri="{FF2B5EF4-FFF2-40B4-BE49-F238E27FC236}">
                <a16:creationId xmlns:a16="http://schemas.microsoft.com/office/drawing/2014/main" id="{66A875F9-AFE1-4346-9B8E-0D340B7DBFB4}"/>
              </a:ext>
            </a:extLst>
          </p:cNvPr>
          <p:cNvSpPr>
            <a:spLocks noGrp="1"/>
          </p:cNvSpPr>
          <p:nvPr>
            <p:ph type="body" sz="quarter" idx="62" hasCustomPrompt="1"/>
          </p:nvPr>
        </p:nvSpPr>
        <p:spPr>
          <a:xfrm>
            <a:off x="5476493" y="3612170"/>
            <a:ext cx="205200" cy="205200"/>
          </a:xfrm>
          <a:prstGeom prst="ellipse">
            <a:avLst/>
          </a:prstGeom>
          <a:solidFill>
            <a:srgbClr val="FFFF67"/>
          </a:solidFill>
          <a:effectLst>
            <a:outerShdw blurRad="50800" dist="38100" dir="8100000" algn="tr" rotWithShape="0">
              <a:prstClr val="black">
                <a:alpha val="40000"/>
              </a:prstClr>
            </a:outerShdw>
          </a:effectLst>
        </p:spPr>
        <p:txBody>
          <a:bodyPr lIns="0" tIns="0" rIns="0" bIns="0" anchor="ctr"/>
          <a:lstStyle>
            <a:lvl1pPr marL="0" indent="0" algn="ctr">
              <a:spcBef>
                <a:spcPts val="0"/>
              </a:spcBef>
              <a:buNone/>
              <a:defRPr sz="825">
                <a:solidFill>
                  <a:schemeClr val="accent1"/>
                </a:solidFill>
              </a:defRPr>
            </a:lvl1pPr>
          </a:lstStyle>
          <a:p>
            <a:pPr lvl="0"/>
            <a:r>
              <a:rPr lang="en-US"/>
              <a:t>…</a:t>
            </a:r>
            <a:endParaRPr lang="sr-Latn-RS"/>
          </a:p>
        </p:txBody>
      </p:sp>
      <p:sp>
        <p:nvSpPr>
          <p:cNvPr id="64" name="Text Placeholder 57">
            <a:extLst>
              <a:ext uri="{FF2B5EF4-FFF2-40B4-BE49-F238E27FC236}">
                <a16:creationId xmlns:a16="http://schemas.microsoft.com/office/drawing/2014/main" id="{16FEAB38-E707-453C-8F4C-E14901B62269}"/>
              </a:ext>
            </a:extLst>
          </p:cNvPr>
          <p:cNvSpPr>
            <a:spLocks noGrp="1"/>
          </p:cNvSpPr>
          <p:nvPr>
            <p:ph type="body" sz="quarter" idx="63" hasCustomPrompt="1"/>
          </p:nvPr>
        </p:nvSpPr>
        <p:spPr>
          <a:xfrm>
            <a:off x="5476493" y="4180763"/>
            <a:ext cx="205200" cy="205200"/>
          </a:xfrm>
          <a:prstGeom prst="ellipse">
            <a:avLst/>
          </a:prstGeom>
          <a:solidFill>
            <a:srgbClr val="FFFF67"/>
          </a:solidFill>
          <a:effectLst>
            <a:outerShdw blurRad="50800" dist="38100" dir="8100000" algn="tr" rotWithShape="0">
              <a:prstClr val="black">
                <a:alpha val="40000"/>
              </a:prstClr>
            </a:outerShdw>
          </a:effectLst>
        </p:spPr>
        <p:txBody>
          <a:bodyPr lIns="0" tIns="0" rIns="0" bIns="0" anchor="ctr"/>
          <a:lstStyle>
            <a:lvl1pPr marL="0" indent="0" algn="ctr">
              <a:spcBef>
                <a:spcPts val="0"/>
              </a:spcBef>
              <a:buNone/>
              <a:defRPr sz="825">
                <a:solidFill>
                  <a:schemeClr val="accent1"/>
                </a:solidFill>
              </a:defRPr>
            </a:lvl1pPr>
          </a:lstStyle>
          <a:p>
            <a:pPr lvl="0"/>
            <a:r>
              <a:rPr lang="en-US"/>
              <a:t>…</a:t>
            </a:r>
            <a:endParaRPr lang="sr-Latn-RS"/>
          </a:p>
        </p:txBody>
      </p:sp>
    </p:spTree>
    <p:extLst>
      <p:ext uri="{BB962C8B-B14F-4D97-AF65-F5344CB8AC3E}">
        <p14:creationId xmlns:p14="http://schemas.microsoft.com/office/powerpoint/2010/main" val="1265596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7 bullet point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006703-0F1F-40E6-9B23-54D529913A67}"/>
              </a:ext>
            </a:extLst>
          </p:cNvPr>
          <p:cNvSpPr/>
          <p:nvPr userDrawn="1"/>
        </p:nvSpPr>
        <p:spPr>
          <a:xfrm>
            <a:off x="5029200" y="-636"/>
            <a:ext cx="4114800" cy="51441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0" name="Rectangle 19">
            <a:extLst>
              <a:ext uri="{FF2B5EF4-FFF2-40B4-BE49-F238E27FC236}">
                <a16:creationId xmlns:a16="http://schemas.microsoft.com/office/drawing/2014/main" id="{8BB0578A-EE9F-4279-A9EE-D75A800787F8}"/>
              </a:ext>
            </a:extLst>
          </p:cNvPr>
          <p:cNvSpPr/>
          <p:nvPr userDrawn="1"/>
        </p:nvSpPr>
        <p:spPr>
          <a:xfrm flipH="1">
            <a:off x="0" y="0"/>
            <a:ext cx="2819183" cy="514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16148A3-93B3-4C3A-9739-DB00D9A85328}"/>
              </a:ext>
            </a:extLst>
          </p:cNvPr>
          <p:cNvSpPr/>
          <p:nvPr userDrawn="1"/>
        </p:nvSpPr>
        <p:spPr>
          <a:xfrm>
            <a:off x="2801486" y="0"/>
            <a:ext cx="23841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25" name="Picture Placeholder 14">
            <a:extLst>
              <a:ext uri="{FF2B5EF4-FFF2-40B4-BE49-F238E27FC236}">
                <a16:creationId xmlns:a16="http://schemas.microsoft.com/office/drawing/2014/main" id="{CABE2092-6BB5-4612-9A14-2F0DDAC7CABD}"/>
              </a:ext>
            </a:extLst>
          </p:cNvPr>
          <p:cNvSpPr>
            <a:spLocks noGrp="1"/>
          </p:cNvSpPr>
          <p:nvPr>
            <p:ph type="pic" sz="quarter" idx="24" hasCustomPrompt="1"/>
          </p:nvPr>
        </p:nvSpPr>
        <p:spPr>
          <a:xfrm>
            <a:off x="2801485" y="0"/>
            <a:ext cx="2384100" cy="51435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pic>
        <p:nvPicPr>
          <p:cNvPr id="26" name="Graphic 25">
            <a:extLst>
              <a:ext uri="{FF2B5EF4-FFF2-40B4-BE49-F238E27FC236}">
                <a16:creationId xmlns:a16="http://schemas.microsoft.com/office/drawing/2014/main" id="{E18BDFC3-C216-4D1D-9306-6E32968033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6077" y="1646664"/>
            <a:ext cx="990236" cy="371993"/>
          </a:xfrm>
          <a:prstGeom prst="rect">
            <a:avLst/>
          </a:prstGeom>
        </p:spPr>
      </p:pic>
      <p:sp>
        <p:nvSpPr>
          <p:cNvPr id="27" name="Text Placeholder 9">
            <a:extLst>
              <a:ext uri="{FF2B5EF4-FFF2-40B4-BE49-F238E27FC236}">
                <a16:creationId xmlns:a16="http://schemas.microsoft.com/office/drawing/2014/main" id="{6365051D-9EF9-46E8-BF08-546738D3775C}"/>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35" name="Text Placeholder 29">
            <a:extLst>
              <a:ext uri="{FF2B5EF4-FFF2-40B4-BE49-F238E27FC236}">
                <a16:creationId xmlns:a16="http://schemas.microsoft.com/office/drawing/2014/main" id="{5AF682CD-2DA5-4C39-A5C5-81D6C760B77B}"/>
              </a:ext>
            </a:extLst>
          </p:cNvPr>
          <p:cNvSpPr>
            <a:spLocks noGrp="1"/>
          </p:cNvSpPr>
          <p:nvPr>
            <p:ph type="body" sz="quarter" idx="36" hasCustomPrompt="1"/>
          </p:nvPr>
        </p:nvSpPr>
        <p:spPr>
          <a:xfrm>
            <a:off x="5381513" y="461645"/>
            <a:ext cx="3551620" cy="4219574"/>
          </a:xfrm>
          <a:prstGeom prst="rect">
            <a:avLst/>
          </a:prstGeom>
        </p:spPr>
        <p:txBody>
          <a:bodyPr anchor="t" anchorCtr="0"/>
          <a:lstStyle>
            <a:lvl1pPr marL="0" indent="0" algn="l">
              <a:spcBef>
                <a:spcPts val="0"/>
              </a:spcBef>
              <a:buNone/>
              <a:defRPr sz="1050" cap="none" spc="0" baseline="0">
                <a:solidFill>
                  <a:schemeClr val="bg1"/>
                </a:solidFill>
                <a:latin typeface="Gotham Book" pitchFamily="50" charset="0"/>
              </a:defRPr>
            </a:lvl1pPr>
          </a:lstStyle>
          <a:p>
            <a:pPr lvl="0"/>
            <a:r>
              <a:rPr lang="en-US"/>
              <a:t>Text</a:t>
            </a:r>
            <a:endParaRPr lang="sr-Latn-RS"/>
          </a:p>
        </p:txBody>
      </p:sp>
    </p:spTree>
    <p:extLst>
      <p:ext uri="{BB962C8B-B14F-4D97-AF65-F5344CB8AC3E}">
        <p14:creationId xmlns:p14="http://schemas.microsoft.com/office/powerpoint/2010/main" val="35506961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Subtitle+Image_1">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A6E0F7D-B3EB-429B-A028-F1CA4ACF1754}"/>
              </a:ext>
            </a:extLst>
          </p:cNvPr>
          <p:cNvSpPr/>
          <p:nvPr userDrawn="1"/>
        </p:nvSpPr>
        <p:spPr>
          <a:xfrm>
            <a:off x="1181" y="0"/>
            <a:ext cx="5185586"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050"/>
          </a:p>
        </p:txBody>
      </p:sp>
      <p:sp>
        <p:nvSpPr>
          <p:cNvPr id="17" name="Text Placeholder 9">
            <a:extLst>
              <a:ext uri="{FF2B5EF4-FFF2-40B4-BE49-F238E27FC236}">
                <a16:creationId xmlns:a16="http://schemas.microsoft.com/office/drawing/2014/main" id="{AC1B0D17-E90E-4574-9352-E4A6997C9568}"/>
              </a:ext>
            </a:extLst>
          </p:cNvPr>
          <p:cNvSpPr>
            <a:spLocks noGrp="1"/>
          </p:cNvSpPr>
          <p:nvPr>
            <p:ph type="body" sz="quarter" idx="11" hasCustomPrompt="1"/>
          </p:nvPr>
        </p:nvSpPr>
        <p:spPr>
          <a:xfrm>
            <a:off x="321960" y="1907309"/>
            <a:ext cx="2272015" cy="1185141"/>
          </a:xfrm>
          <a:prstGeom prst="rect">
            <a:avLst/>
          </a:prstGeom>
        </p:spPr>
        <p:txBody>
          <a:bodyPr anchor="t"/>
          <a:lstStyle>
            <a:lvl1pPr marL="0" indent="0">
              <a:lnSpc>
                <a:spcPct val="90000"/>
              </a:lnSpc>
              <a:spcBef>
                <a:spcPts val="0"/>
              </a:spcBef>
              <a:buNone/>
              <a:defRPr sz="1800" i="1">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8" name="Text Placeholder 14">
            <a:extLst>
              <a:ext uri="{FF2B5EF4-FFF2-40B4-BE49-F238E27FC236}">
                <a16:creationId xmlns:a16="http://schemas.microsoft.com/office/drawing/2014/main" id="{364DED2F-2F46-448B-B644-F879A37AA95C}"/>
              </a:ext>
            </a:extLst>
          </p:cNvPr>
          <p:cNvSpPr>
            <a:spLocks noGrp="1"/>
          </p:cNvSpPr>
          <p:nvPr>
            <p:ph type="body" sz="quarter" idx="19" hasCustomPrompt="1"/>
          </p:nvPr>
        </p:nvSpPr>
        <p:spPr>
          <a:xfrm>
            <a:off x="403147" y="3366126"/>
            <a:ext cx="2089229" cy="253800"/>
          </a:xfrm>
          <a:prstGeom prst="roundRect">
            <a:avLst>
              <a:gd name="adj" fmla="val 27170"/>
            </a:avLst>
          </a:prstGeom>
          <a:solidFill>
            <a:srgbClr val="FFFF67"/>
          </a:solidFill>
        </p:spPr>
        <p:txBody>
          <a:bodyPr anchor="ctr"/>
          <a:lstStyle>
            <a:lvl1pPr marL="0" indent="0" algn="ctr">
              <a:spcBef>
                <a:spcPts val="0"/>
              </a:spcBef>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20" name="Rectangle 19">
            <a:extLst>
              <a:ext uri="{FF2B5EF4-FFF2-40B4-BE49-F238E27FC236}">
                <a16:creationId xmlns:a16="http://schemas.microsoft.com/office/drawing/2014/main" id="{CAD62B57-9EE7-4992-9C4D-72FED6F32D3F}"/>
              </a:ext>
            </a:extLst>
          </p:cNvPr>
          <p:cNvSpPr/>
          <p:nvPr userDrawn="1"/>
        </p:nvSpPr>
        <p:spPr>
          <a:xfrm>
            <a:off x="2802667" y="0"/>
            <a:ext cx="2384100"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21" name="Picture Placeholder 14">
            <a:extLst>
              <a:ext uri="{FF2B5EF4-FFF2-40B4-BE49-F238E27FC236}">
                <a16:creationId xmlns:a16="http://schemas.microsoft.com/office/drawing/2014/main" id="{E817EDE6-4B28-4EFC-B477-C6B05A85A016}"/>
              </a:ext>
            </a:extLst>
          </p:cNvPr>
          <p:cNvSpPr>
            <a:spLocks noGrp="1"/>
          </p:cNvSpPr>
          <p:nvPr>
            <p:ph type="pic" sz="quarter" idx="24" hasCustomPrompt="1"/>
          </p:nvPr>
        </p:nvSpPr>
        <p:spPr>
          <a:xfrm>
            <a:off x="2802667" y="0"/>
            <a:ext cx="2384100" cy="5143500"/>
          </a:xfrm>
          <a:prstGeom prst="rect">
            <a:avLst/>
          </a:prstGeom>
        </p:spPr>
        <p:txBody>
          <a:bodyPr bIns="648000" anchor="ctr"/>
          <a:lstStyle>
            <a:lvl1pPr marL="0" indent="0" algn="ctr">
              <a:buNone/>
              <a:defRPr sz="1050" b="1">
                <a:solidFill>
                  <a:schemeClr val="bg1"/>
                </a:solidFill>
                <a:latin typeface="Gotham Book" pitchFamily="50" charset="0"/>
              </a:defRPr>
            </a:lvl1pPr>
          </a:lstStyle>
          <a:p>
            <a:r>
              <a:rPr lang="en-US"/>
              <a:t>Add image </a:t>
            </a:r>
            <a:br>
              <a:rPr lang="en-US"/>
            </a:br>
            <a:r>
              <a:rPr lang="en-US"/>
              <a:t>(50% transparency)</a:t>
            </a:r>
          </a:p>
        </p:txBody>
      </p:sp>
      <p:sp>
        <p:nvSpPr>
          <p:cNvPr id="7" name="Text Placeholder 7">
            <a:extLst>
              <a:ext uri="{FF2B5EF4-FFF2-40B4-BE49-F238E27FC236}">
                <a16:creationId xmlns:a16="http://schemas.microsoft.com/office/drawing/2014/main" id="{391716F5-9C5C-4FB8-90FD-B31CE1C8312B}"/>
              </a:ext>
            </a:extLst>
          </p:cNvPr>
          <p:cNvSpPr>
            <a:spLocks noGrp="1"/>
          </p:cNvSpPr>
          <p:nvPr>
            <p:ph type="body" sz="quarter" idx="12" hasCustomPrompt="1"/>
          </p:nvPr>
        </p:nvSpPr>
        <p:spPr>
          <a:xfrm>
            <a:off x="5507545" y="352425"/>
            <a:ext cx="3314496" cy="4552950"/>
          </a:xfrm>
          <a:prstGeom prst="rect">
            <a:avLst/>
          </a:prstGeom>
        </p:spPr>
        <p:txBody>
          <a:bodyPr/>
          <a:lstStyle>
            <a:lvl1pPr marL="0" indent="0">
              <a:buNone/>
              <a:defRPr sz="1500">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de-CH"/>
              <a:t>Text</a:t>
            </a:r>
          </a:p>
        </p:txBody>
      </p:sp>
    </p:spTree>
    <p:extLst>
      <p:ext uri="{BB962C8B-B14F-4D97-AF65-F5344CB8AC3E}">
        <p14:creationId xmlns:p14="http://schemas.microsoft.com/office/powerpoint/2010/main" val="41863347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Subtitle+Image_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A78EAF-95E2-40BC-AB0D-7448DBA9B7A4}"/>
              </a:ext>
            </a:extLst>
          </p:cNvPr>
          <p:cNvSpPr/>
          <p:nvPr userDrawn="1"/>
        </p:nvSpPr>
        <p:spPr>
          <a:xfrm>
            <a:off x="1" y="0"/>
            <a:ext cx="2819397" cy="5143500"/>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CH" sz="1650" b="0" i="0" u="none" strike="noStrike" kern="1200" cap="none" spc="0" normalizeH="0" baseline="0" noProof="0">
              <a:ln>
                <a:noFill/>
              </a:ln>
              <a:solidFill>
                <a:srgbClr val="FFFFFF"/>
              </a:solidFill>
              <a:effectLst/>
              <a:uLnTx/>
              <a:uFillTx/>
              <a:latin typeface="Lato Light" panose="020F0302020204030203" pitchFamily="34" charset="0"/>
              <a:ea typeface="+mn-ea"/>
              <a:cs typeface="Arial"/>
            </a:endParaRPr>
          </a:p>
        </p:txBody>
      </p:sp>
      <p:sp>
        <p:nvSpPr>
          <p:cNvPr id="3" name="Rectangle 2">
            <a:extLst>
              <a:ext uri="{FF2B5EF4-FFF2-40B4-BE49-F238E27FC236}">
                <a16:creationId xmlns:a16="http://schemas.microsoft.com/office/drawing/2014/main" id="{802373FE-5CA2-4CDA-A5B9-5F92F4F341A7}"/>
              </a:ext>
            </a:extLst>
          </p:cNvPr>
          <p:cNvSpPr/>
          <p:nvPr userDrawn="1"/>
        </p:nvSpPr>
        <p:spPr>
          <a:xfrm>
            <a:off x="-1091" y="0"/>
            <a:ext cx="2820273" cy="51435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7" name="Picture Placeholder 14">
            <a:extLst>
              <a:ext uri="{FF2B5EF4-FFF2-40B4-BE49-F238E27FC236}">
                <a16:creationId xmlns:a16="http://schemas.microsoft.com/office/drawing/2014/main" id="{3D941EA0-A417-4DDB-9C08-318046F40C2E}"/>
              </a:ext>
            </a:extLst>
          </p:cNvPr>
          <p:cNvSpPr>
            <a:spLocks noGrp="1"/>
          </p:cNvSpPr>
          <p:nvPr>
            <p:ph type="pic" sz="quarter" idx="24" hasCustomPrompt="1"/>
          </p:nvPr>
        </p:nvSpPr>
        <p:spPr>
          <a:xfrm>
            <a:off x="-1307" y="0"/>
            <a:ext cx="2820488" cy="5143500"/>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8" name="Text Placeholder 9">
            <a:extLst>
              <a:ext uri="{FF2B5EF4-FFF2-40B4-BE49-F238E27FC236}">
                <a16:creationId xmlns:a16="http://schemas.microsoft.com/office/drawing/2014/main" id="{0F791626-3D78-48BD-9375-DD5E6830CB5D}"/>
              </a:ext>
            </a:extLst>
          </p:cNvPr>
          <p:cNvSpPr>
            <a:spLocks noGrp="1"/>
          </p:cNvSpPr>
          <p:nvPr>
            <p:ph type="body" sz="quarter" idx="11" hasCustomPrompt="1"/>
          </p:nvPr>
        </p:nvSpPr>
        <p:spPr>
          <a:xfrm>
            <a:off x="321960" y="1907310"/>
            <a:ext cx="2272015" cy="664441"/>
          </a:xfrm>
          <a:prstGeom prst="rect">
            <a:avLst/>
          </a:prstGeom>
        </p:spPr>
        <p:txBody>
          <a:bodyPr anchor="t"/>
          <a:lstStyle>
            <a:lvl1pPr marL="0" indent="0">
              <a:lnSpc>
                <a:spcPct val="90000"/>
              </a:lnSpc>
              <a:spcBef>
                <a:spcPts val="0"/>
              </a:spcBef>
              <a:buNone/>
              <a:defRPr sz="1800" i="1">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9" name="Text Placeholder 14">
            <a:extLst>
              <a:ext uri="{FF2B5EF4-FFF2-40B4-BE49-F238E27FC236}">
                <a16:creationId xmlns:a16="http://schemas.microsoft.com/office/drawing/2014/main" id="{E16EF823-7B09-4729-8B3A-8F5F77930D2C}"/>
              </a:ext>
            </a:extLst>
          </p:cNvPr>
          <p:cNvSpPr>
            <a:spLocks noGrp="1"/>
          </p:cNvSpPr>
          <p:nvPr>
            <p:ph type="body" sz="quarter" idx="19" hasCustomPrompt="1"/>
          </p:nvPr>
        </p:nvSpPr>
        <p:spPr>
          <a:xfrm>
            <a:off x="403147" y="3366126"/>
            <a:ext cx="2089229" cy="253800"/>
          </a:xfrm>
          <a:prstGeom prst="roundRect">
            <a:avLst>
              <a:gd name="adj" fmla="val 27170"/>
            </a:avLst>
          </a:prstGeom>
          <a:solidFill>
            <a:srgbClr val="FFFF67"/>
          </a:solidFill>
        </p:spPr>
        <p:txBody>
          <a:bodyPr anchor="ctr"/>
          <a:lstStyle>
            <a:lvl1pPr marL="0" indent="0" algn="ctr">
              <a:spcBef>
                <a:spcPts val="0"/>
              </a:spcBef>
              <a:buNone/>
              <a:defRPr sz="900" b="0" cap="none" spc="-23"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10" name="Text Placeholder 7">
            <a:extLst>
              <a:ext uri="{FF2B5EF4-FFF2-40B4-BE49-F238E27FC236}">
                <a16:creationId xmlns:a16="http://schemas.microsoft.com/office/drawing/2014/main" id="{2291E8E4-0ECE-407B-BF8B-FF789434BC4E}"/>
              </a:ext>
            </a:extLst>
          </p:cNvPr>
          <p:cNvSpPr>
            <a:spLocks noGrp="1"/>
          </p:cNvSpPr>
          <p:nvPr>
            <p:ph type="body" sz="quarter" idx="12" hasCustomPrompt="1"/>
          </p:nvPr>
        </p:nvSpPr>
        <p:spPr>
          <a:xfrm>
            <a:off x="3141140" y="352425"/>
            <a:ext cx="5680901" cy="4552950"/>
          </a:xfrm>
          <a:prstGeom prst="rect">
            <a:avLst/>
          </a:prstGeom>
        </p:spPr>
        <p:txBody>
          <a:bodyPr/>
          <a:lstStyle>
            <a:lvl1pPr marL="0" indent="0">
              <a:buNone/>
              <a:defRPr sz="1500">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de-CH"/>
              <a:t>Text</a:t>
            </a:r>
          </a:p>
        </p:txBody>
      </p:sp>
    </p:spTree>
    <p:extLst>
      <p:ext uri="{BB962C8B-B14F-4D97-AF65-F5344CB8AC3E}">
        <p14:creationId xmlns:p14="http://schemas.microsoft.com/office/powerpoint/2010/main" val="1817060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8 image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20AB8A-23B1-4E4E-A18A-F43F25633E2E}"/>
              </a:ext>
            </a:extLst>
          </p:cNvPr>
          <p:cNvSpPr/>
          <p:nvPr userDrawn="1"/>
        </p:nvSpPr>
        <p:spPr>
          <a:xfrm>
            <a:off x="1" y="2066925"/>
            <a:ext cx="9143999" cy="30765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fontAlgn="base">
              <a:spcBef>
                <a:spcPct val="0"/>
              </a:spcBef>
              <a:spcAft>
                <a:spcPct val="0"/>
              </a:spcAft>
            </a:pPr>
            <a:endParaRPr lang="en-CH" sz="4200">
              <a:solidFill>
                <a:srgbClr val="FFFFFF"/>
              </a:solidFill>
              <a:latin typeface="Segoe UI Light" panose="020B0502040204020203" pitchFamily="34" charset="0"/>
            </a:endParaRPr>
          </a:p>
        </p:txBody>
      </p:sp>
      <p:sp>
        <p:nvSpPr>
          <p:cNvPr id="38" name="Picture Placeholder 14">
            <a:extLst>
              <a:ext uri="{FF2B5EF4-FFF2-40B4-BE49-F238E27FC236}">
                <a16:creationId xmlns:a16="http://schemas.microsoft.com/office/drawing/2014/main" id="{ADC1C350-9EF1-458F-9DA0-80210544CFDF}"/>
              </a:ext>
            </a:extLst>
          </p:cNvPr>
          <p:cNvSpPr>
            <a:spLocks noGrp="1"/>
          </p:cNvSpPr>
          <p:nvPr>
            <p:ph type="pic" sz="quarter" idx="24" hasCustomPrompt="1"/>
          </p:nvPr>
        </p:nvSpPr>
        <p:spPr>
          <a:xfrm>
            <a:off x="0" y="2066925"/>
            <a:ext cx="2285914" cy="1538288"/>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39" name="Picture Placeholder 14">
            <a:extLst>
              <a:ext uri="{FF2B5EF4-FFF2-40B4-BE49-F238E27FC236}">
                <a16:creationId xmlns:a16="http://schemas.microsoft.com/office/drawing/2014/main" id="{42132FDE-9C13-46B6-A757-0EC4661D46AA}"/>
              </a:ext>
            </a:extLst>
          </p:cNvPr>
          <p:cNvSpPr>
            <a:spLocks noGrp="1"/>
          </p:cNvSpPr>
          <p:nvPr>
            <p:ph type="pic" sz="quarter" idx="25" hasCustomPrompt="1"/>
          </p:nvPr>
        </p:nvSpPr>
        <p:spPr>
          <a:xfrm>
            <a:off x="2286029" y="2066925"/>
            <a:ext cx="2285914" cy="1538288"/>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0" name="Picture Placeholder 14">
            <a:extLst>
              <a:ext uri="{FF2B5EF4-FFF2-40B4-BE49-F238E27FC236}">
                <a16:creationId xmlns:a16="http://schemas.microsoft.com/office/drawing/2014/main" id="{273C3CED-3548-4040-9B27-0ECA68CD3BDA}"/>
              </a:ext>
            </a:extLst>
          </p:cNvPr>
          <p:cNvSpPr>
            <a:spLocks noGrp="1"/>
          </p:cNvSpPr>
          <p:nvPr>
            <p:ph type="pic" sz="quarter" idx="26" hasCustomPrompt="1"/>
          </p:nvPr>
        </p:nvSpPr>
        <p:spPr>
          <a:xfrm>
            <a:off x="4572057" y="2066925"/>
            <a:ext cx="2285914" cy="1538288"/>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1" name="Picture Placeholder 14">
            <a:extLst>
              <a:ext uri="{FF2B5EF4-FFF2-40B4-BE49-F238E27FC236}">
                <a16:creationId xmlns:a16="http://schemas.microsoft.com/office/drawing/2014/main" id="{80BC4146-4651-43E3-A2B4-8ACC5ED5C567}"/>
              </a:ext>
            </a:extLst>
          </p:cNvPr>
          <p:cNvSpPr>
            <a:spLocks noGrp="1"/>
          </p:cNvSpPr>
          <p:nvPr>
            <p:ph type="pic" sz="quarter" idx="27" hasCustomPrompt="1"/>
          </p:nvPr>
        </p:nvSpPr>
        <p:spPr>
          <a:xfrm>
            <a:off x="6858087" y="2066925"/>
            <a:ext cx="2285914" cy="1538288"/>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2" name="Picture Placeholder 14">
            <a:extLst>
              <a:ext uri="{FF2B5EF4-FFF2-40B4-BE49-F238E27FC236}">
                <a16:creationId xmlns:a16="http://schemas.microsoft.com/office/drawing/2014/main" id="{94987C91-BAF4-43DF-B0B8-6B6EE00ABE43}"/>
              </a:ext>
            </a:extLst>
          </p:cNvPr>
          <p:cNvSpPr>
            <a:spLocks noGrp="1"/>
          </p:cNvSpPr>
          <p:nvPr>
            <p:ph type="pic" sz="quarter" idx="28" hasCustomPrompt="1"/>
          </p:nvPr>
        </p:nvSpPr>
        <p:spPr>
          <a:xfrm>
            <a:off x="0" y="3605212"/>
            <a:ext cx="2285914" cy="1538288"/>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3" name="Picture Placeholder 14">
            <a:extLst>
              <a:ext uri="{FF2B5EF4-FFF2-40B4-BE49-F238E27FC236}">
                <a16:creationId xmlns:a16="http://schemas.microsoft.com/office/drawing/2014/main" id="{E6C766F1-1790-4FF9-9BF0-057110F067D3}"/>
              </a:ext>
            </a:extLst>
          </p:cNvPr>
          <p:cNvSpPr>
            <a:spLocks noGrp="1"/>
          </p:cNvSpPr>
          <p:nvPr>
            <p:ph type="pic" sz="quarter" idx="29" hasCustomPrompt="1"/>
          </p:nvPr>
        </p:nvSpPr>
        <p:spPr>
          <a:xfrm>
            <a:off x="2286029" y="3605212"/>
            <a:ext cx="2285914" cy="1538288"/>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4" name="Picture Placeholder 14">
            <a:extLst>
              <a:ext uri="{FF2B5EF4-FFF2-40B4-BE49-F238E27FC236}">
                <a16:creationId xmlns:a16="http://schemas.microsoft.com/office/drawing/2014/main" id="{CA32CCA4-EA5D-4AC3-BE75-71F7F4940B43}"/>
              </a:ext>
            </a:extLst>
          </p:cNvPr>
          <p:cNvSpPr>
            <a:spLocks noGrp="1"/>
          </p:cNvSpPr>
          <p:nvPr>
            <p:ph type="pic" sz="quarter" idx="30" hasCustomPrompt="1"/>
          </p:nvPr>
        </p:nvSpPr>
        <p:spPr>
          <a:xfrm>
            <a:off x="4572057" y="3605212"/>
            <a:ext cx="2285914" cy="1538288"/>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5" name="Picture Placeholder 14">
            <a:extLst>
              <a:ext uri="{FF2B5EF4-FFF2-40B4-BE49-F238E27FC236}">
                <a16:creationId xmlns:a16="http://schemas.microsoft.com/office/drawing/2014/main" id="{DBB7BC44-F990-4EF6-9789-6241079ABBA3}"/>
              </a:ext>
            </a:extLst>
          </p:cNvPr>
          <p:cNvSpPr>
            <a:spLocks noGrp="1"/>
          </p:cNvSpPr>
          <p:nvPr>
            <p:ph type="pic" sz="quarter" idx="31" hasCustomPrompt="1"/>
          </p:nvPr>
        </p:nvSpPr>
        <p:spPr>
          <a:xfrm>
            <a:off x="6858087" y="3605212"/>
            <a:ext cx="2285914" cy="1538288"/>
          </a:xfrm>
          <a:prstGeom prst="rect">
            <a:avLst/>
          </a:prstGeom>
        </p:spPr>
        <p:txBody>
          <a:bodyPr bIns="648000" anchor="ctr"/>
          <a:lstStyle>
            <a:lvl1pPr marL="0" indent="0" algn="ctr">
              <a:buNone/>
              <a:defRPr sz="1050">
                <a:solidFill>
                  <a:schemeClr val="bg1"/>
                </a:solidFill>
                <a:latin typeface="Gotham Book" pitchFamily="50" charset="0"/>
              </a:defRPr>
            </a:lvl1pPr>
          </a:lstStyle>
          <a:p>
            <a:r>
              <a:rPr lang="en-US"/>
              <a:t>Add image </a:t>
            </a:r>
            <a:br>
              <a:rPr lang="en-US"/>
            </a:br>
            <a:r>
              <a:rPr lang="en-US"/>
              <a:t>(50% transparency)</a:t>
            </a:r>
          </a:p>
        </p:txBody>
      </p:sp>
      <p:sp>
        <p:nvSpPr>
          <p:cNvPr id="48" name="Text Placeholder 14">
            <a:extLst>
              <a:ext uri="{FF2B5EF4-FFF2-40B4-BE49-F238E27FC236}">
                <a16:creationId xmlns:a16="http://schemas.microsoft.com/office/drawing/2014/main" id="{1B900150-1621-42B3-9B08-8699B60C2823}"/>
              </a:ext>
            </a:extLst>
          </p:cNvPr>
          <p:cNvSpPr>
            <a:spLocks noGrp="1"/>
          </p:cNvSpPr>
          <p:nvPr>
            <p:ph type="body" sz="quarter" idx="19" hasCustomPrompt="1"/>
          </p:nvPr>
        </p:nvSpPr>
        <p:spPr>
          <a:xfrm>
            <a:off x="85558" y="2804889"/>
            <a:ext cx="1507903" cy="202500"/>
          </a:xfrm>
          <a:prstGeom prst="roundRect">
            <a:avLst>
              <a:gd name="adj" fmla="val 27170"/>
            </a:avLst>
          </a:prstGeom>
          <a:solidFill>
            <a:srgbClr val="FFFF67"/>
          </a:solidFill>
        </p:spPr>
        <p:txBody>
          <a:bodyPr anchor="ctr"/>
          <a:lstStyle>
            <a:lvl1pPr marL="0" indent="0" algn="l">
              <a:spcBef>
                <a:spcPts val="0"/>
              </a:spcBef>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49" name="Text Placeholder 29">
            <a:extLst>
              <a:ext uri="{FF2B5EF4-FFF2-40B4-BE49-F238E27FC236}">
                <a16:creationId xmlns:a16="http://schemas.microsoft.com/office/drawing/2014/main" id="{37EF0DA6-321B-450F-89D4-8EBF238D3C05}"/>
              </a:ext>
            </a:extLst>
          </p:cNvPr>
          <p:cNvSpPr>
            <a:spLocks noGrp="1"/>
          </p:cNvSpPr>
          <p:nvPr>
            <p:ph type="body" sz="quarter" idx="42" hasCustomPrompt="1"/>
          </p:nvPr>
        </p:nvSpPr>
        <p:spPr>
          <a:xfrm>
            <a:off x="85558" y="3038836"/>
            <a:ext cx="2200472" cy="474476"/>
          </a:xfrm>
          <a:prstGeom prst="rect">
            <a:avLst/>
          </a:prstGeom>
        </p:spPr>
        <p:txBody>
          <a:bodyPr anchor="t"/>
          <a:lstStyle>
            <a:lvl1pPr marL="0" indent="0" algn="l">
              <a:lnSpc>
                <a:spcPct val="90000"/>
              </a:lnSpc>
              <a:spcBef>
                <a:spcPts val="0"/>
              </a:spcBef>
              <a:buNone/>
              <a:defRPr sz="900" cap="none" spc="-30" baseline="0">
                <a:solidFill>
                  <a:schemeClr val="bg1"/>
                </a:solidFill>
                <a:latin typeface="Gotham Book" pitchFamily="50" charset="0"/>
              </a:defRPr>
            </a:lvl1pPr>
          </a:lstStyle>
          <a:p>
            <a:pPr lvl="0"/>
            <a:r>
              <a:rPr lang="en-US"/>
              <a:t>Text</a:t>
            </a:r>
            <a:endParaRPr lang="sr-Latn-RS"/>
          </a:p>
        </p:txBody>
      </p:sp>
      <p:sp>
        <p:nvSpPr>
          <p:cNvPr id="50" name="Text Placeholder 14">
            <a:extLst>
              <a:ext uri="{FF2B5EF4-FFF2-40B4-BE49-F238E27FC236}">
                <a16:creationId xmlns:a16="http://schemas.microsoft.com/office/drawing/2014/main" id="{6B5892AD-69EF-4AF8-8D93-1B8B6DBCF303}"/>
              </a:ext>
            </a:extLst>
          </p:cNvPr>
          <p:cNvSpPr>
            <a:spLocks noGrp="1"/>
          </p:cNvSpPr>
          <p:nvPr>
            <p:ph type="body" sz="quarter" idx="43" hasCustomPrompt="1"/>
          </p:nvPr>
        </p:nvSpPr>
        <p:spPr>
          <a:xfrm>
            <a:off x="2371470" y="2804889"/>
            <a:ext cx="1507903" cy="202500"/>
          </a:xfrm>
          <a:prstGeom prst="roundRect">
            <a:avLst>
              <a:gd name="adj" fmla="val 27170"/>
            </a:avLst>
          </a:prstGeom>
          <a:solidFill>
            <a:srgbClr val="FFFF67"/>
          </a:solidFill>
        </p:spPr>
        <p:txBody>
          <a:bodyPr anchor="ctr"/>
          <a:lstStyle>
            <a:lvl1pPr marL="0" indent="0" algn="l">
              <a:spcBef>
                <a:spcPts val="0"/>
              </a:spcBef>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51" name="Text Placeholder 29">
            <a:extLst>
              <a:ext uri="{FF2B5EF4-FFF2-40B4-BE49-F238E27FC236}">
                <a16:creationId xmlns:a16="http://schemas.microsoft.com/office/drawing/2014/main" id="{0A61EB52-3391-4A74-9ED1-E08B8A8FB4AD}"/>
              </a:ext>
            </a:extLst>
          </p:cNvPr>
          <p:cNvSpPr>
            <a:spLocks noGrp="1"/>
          </p:cNvSpPr>
          <p:nvPr>
            <p:ph type="body" sz="quarter" idx="44" hasCustomPrompt="1"/>
          </p:nvPr>
        </p:nvSpPr>
        <p:spPr>
          <a:xfrm>
            <a:off x="2371470" y="3038836"/>
            <a:ext cx="2200472" cy="474476"/>
          </a:xfrm>
          <a:prstGeom prst="rect">
            <a:avLst/>
          </a:prstGeom>
        </p:spPr>
        <p:txBody>
          <a:bodyPr anchor="t"/>
          <a:lstStyle>
            <a:lvl1pPr marL="0" indent="0" algn="l">
              <a:lnSpc>
                <a:spcPct val="90000"/>
              </a:lnSpc>
              <a:spcBef>
                <a:spcPts val="0"/>
              </a:spcBef>
              <a:buNone/>
              <a:defRPr sz="900" cap="none" spc="-30" baseline="0">
                <a:solidFill>
                  <a:schemeClr val="bg1"/>
                </a:solidFill>
                <a:latin typeface="Gotham Book" pitchFamily="50" charset="0"/>
              </a:defRPr>
            </a:lvl1pPr>
          </a:lstStyle>
          <a:p>
            <a:pPr lvl="0"/>
            <a:r>
              <a:rPr lang="en-US"/>
              <a:t>Text</a:t>
            </a:r>
            <a:endParaRPr lang="sr-Latn-RS"/>
          </a:p>
        </p:txBody>
      </p:sp>
      <p:sp>
        <p:nvSpPr>
          <p:cNvPr id="52" name="Text Placeholder 14">
            <a:extLst>
              <a:ext uri="{FF2B5EF4-FFF2-40B4-BE49-F238E27FC236}">
                <a16:creationId xmlns:a16="http://schemas.microsoft.com/office/drawing/2014/main" id="{9754F428-A590-490C-9E8C-983524335ED6}"/>
              </a:ext>
            </a:extLst>
          </p:cNvPr>
          <p:cNvSpPr>
            <a:spLocks noGrp="1"/>
          </p:cNvSpPr>
          <p:nvPr>
            <p:ph type="body" sz="quarter" idx="45" hasCustomPrompt="1"/>
          </p:nvPr>
        </p:nvSpPr>
        <p:spPr>
          <a:xfrm>
            <a:off x="4657381" y="2804889"/>
            <a:ext cx="1507903" cy="202500"/>
          </a:xfrm>
          <a:prstGeom prst="roundRect">
            <a:avLst>
              <a:gd name="adj" fmla="val 27170"/>
            </a:avLst>
          </a:prstGeom>
          <a:solidFill>
            <a:srgbClr val="FFFF67"/>
          </a:solidFill>
        </p:spPr>
        <p:txBody>
          <a:bodyPr anchor="ctr"/>
          <a:lstStyle>
            <a:lvl1pPr marL="0" indent="0" algn="l">
              <a:spcBef>
                <a:spcPts val="0"/>
              </a:spcBef>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53" name="Text Placeholder 29">
            <a:extLst>
              <a:ext uri="{FF2B5EF4-FFF2-40B4-BE49-F238E27FC236}">
                <a16:creationId xmlns:a16="http://schemas.microsoft.com/office/drawing/2014/main" id="{AB1BAA56-1FE3-4349-821F-E38ACD5F7E5C}"/>
              </a:ext>
            </a:extLst>
          </p:cNvPr>
          <p:cNvSpPr>
            <a:spLocks noGrp="1"/>
          </p:cNvSpPr>
          <p:nvPr>
            <p:ph type="body" sz="quarter" idx="46" hasCustomPrompt="1"/>
          </p:nvPr>
        </p:nvSpPr>
        <p:spPr>
          <a:xfrm>
            <a:off x="4657381" y="3038836"/>
            <a:ext cx="2200472" cy="474476"/>
          </a:xfrm>
          <a:prstGeom prst="rect">
            <a:avLst/>
          </a:prstGeom>
        </p:spPr>
        <p:txBody>
          <a:bodyPr anchor="t"/>
          <a:lstStyle>
            <a:lvl1pPr marL="0" indent="0" algn="l">
              <a:lnSpc>
                <a:spcPct val="90000"/>
              </a:lnSpc>
              <a:spcBef>
                <a:spcPts val="0"/>
              </a:spcBef>
              <a:buNone/>
              <a:defRPr sz="900" cap="none" spc="-30" baseline="0">
                <a:solidFill>
                  <a:schemeClr val="bg1"/>
                </a:solidFill>
                <a:latin typeface="Gotham Book" pitchFamily="50" charset="0"/>
              </a:defRPr>
            </a:lvl1pPr>
          </a:lstStyle>
          <a:p>
            <a:pPr lvl="0"/>
            <a:r>
              <a:rPr lang="en-US"/>
              <a:t>Text</a:t>
            </a:r>
            <a:endParaRPr lang="sr-Latn-RS"/>
          </a:p>
        </p:txBody>
      </p:sp>
      <p:sp>
        <p:nvSpPr>
          <p:cNvPr id="54" name="Text Placeholder 14">
            <a:extLst>
              <a:ext uri="{FF2B5EF4-FFF2-40B4-BE49-F238E27FC236}">
                <a16:creationId xmlns:a16="http://schemas.microsoft.com/office/drawing/2014/main" id="{E7E6A683-582A-4E73-9DB0-D081AF5FA773}"/>
              </a:ext>
            </a:extLst>
          </p:cNvPr>
          <p:cNvSpPr>
            <a:spLocks noGrp="1"/>
          </p:cNvSpPr>
          <p:nvPr>
            <p:ph type="body" sz="quarter" idx="47" hasCustomPrompt="1"/>
          </p:nvPr>
        </p:nvSpPr>
        <p:spPr>
          <a:xfrm>
            <a:off x="6943293" y="2804889"/>
            <a:ext cx="1507903" cy="202500"/>
          </a:xfrm>
          <a:prstGeom prst="roundRect">
            <a:avLst>
              <a:gd name="adj" fmla="val 27170"/>
            </a:avLst>
          </a:prstGeom>
          <a:solidFill>
            <a:srgbClr val="FFFF67"/>
          </a:solidFill>
        </p:spPr>
        <p:txBody>
          <a:bodyPr anchor="ctr"/>
          <a:lstStyle>
            <a:lvl1pPr marL="0" indent="0" algn="l">
              <a:spcBef>
                <a:spcPts val="0"/>
              </a:spcBef>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55" name="Text Placeholder 29">
            <a:extLst>
              <a:ext uri="{FF2B5EF4-FFF2-40B4-BE49-F238E27FC236}">
                <a16:creationId xmlns:a16="http://schemas.microsoft.com/office/drawing/2014/main" id="{2DEB7BD7-69BA-4465-9A02-B1F3ED25F941}"/>
              </a:ext>
            </a:extLst>
          </p:cNvPr>
          <p:cNvSpPr>
            <a:spLocks noGrp="1"/>
          </p:cNvSpPr>
          <p:nvPr>
            <p:ph type="body" sz="quarter" idx="48" hasCustomPrompt="1"/>
          </p:nvPr>
        </p:nvSpPr>
        <p:spPr>
          <a:xfrm>
            <a:off x="6943293" y="3038836"/>
            <a:ext cx="2200472" cy="474476"/>
          </a:xfrm>
          <a:prstGeom prst="rect">
            <a:avLst/>
          </a:prstGeom>
        </p:spPr>
        <p:txBody>
          <a:bodyPr anchor="t"/>
          <a:lstStyle>
            <a:lvl1pPr marL="0" indent="0" algn="l">
              <a:lnSpc>
                <a:spcPct val="90000"/>
              </a:lnSpc>
              <a:spcBef>
                <a:spcPts val="0"/>
              </a:spcBef>
              <a:buNone/>
              <a:defRPr sz="900" cap="none" spc="-30" baseline="0">
                <a:solidFill>
                  <a:schemeClr val="bg1"/>
                </a:solidFill>
                <a:latin typeface="Gotham Book" pitchFamily="50" charset="0"/>
              </a:defRPr>
            </a:lvl1pPr>
          </a:lstStyle>
          <a:p>
            <a:pPr lvl="0"/>
            <a:r>
              <a:rPr lang="en-US"/>
              <a:t>Text</a:t>
            </a:r>
            <a:endParaRPr lang="sr-Latn-RS"/>
          </a:p>
        </p:txBody>
      </p:sp>
      <p:sp>
        <p:nvSpPr>
          <p:cNvPr id="56" name="Text Placeholder 14">
            <a:extLst>
              <a:ext uri="{FF2B5EF4-FFF2-40B4-BE49-F238E27FC236}">
                <a16:creationId xmlns:a16="http://schemas.microsoft.com/office/drawing/2014/main" id="{D521B2B3-A0B7-48C9-9021-B2F50F36B501}"/>
              </a:ext>
            </a:extLst>
          </p:cNvPr>
          <p:cNvSpPr>
            <a:spLocks noGrp="1"/>
          </p:cNvSpPr>
          <p:nvPr>
            <p:ph type="body" sz="quarter" idx="49" hasCustomPrompt="1"/>
          </p:nvPr>
        </p:nvSpPr>
        <p:spPr>
          <a:xfrm>
            <a:off x="85558" y="4355572"/>
            <a:ext cx="1507903" cy="202500"/>
          </a:xfrm>
          <a:prstGeom prst="roundRect">
            <a:avLst>
              <a:gd name="adj" fmla="val 27170"/>
            </a:avLst>
          </a:prstGeom>
          <a:solidFill>
            <a:srgbClr val="FFFF67"/>
          </a:solidFill>
        </p:spPr>
        <p:txBody>
          <a:bodyPr anchor="ctr"/>
          <a:lstStyle>
            <a:lvl1pPr marL="0" indent="0" algn="l">
              <a:spcBef>
                <a:spcPts val="0"/>
              </a:spcBef>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57" name="Text Placeholder 29">
            <a:extLst>
              <a:ext uri="{FF2B5EF4-FFF2-40B4-BE49-F238E27FC236}">
                <a16:creationId xmlns:a16="http://schemas.microsoft.com/office/drawing/2014/main" id="{F3A44C36-7194-4EB3-BBF7-6EBC0D799260}"/>
              </a:ext>
            </a:extLst>
          </p:cNvPr>
          <p:cNvSpPr>
            <a:spLocks noGrp="1"/>
          </p:cNvSpPr>
          <p:nvPr>
            <p:ph type="body" sz="quarter" idx="50" hasCustomPrompt="1"/>
          </p:nvPr>
        </p:nvSpPr>
        <p:spPr>
          <a:xfrm>
            <a:off x="85558" y="4589519"/>
            <a:ext cx="2200472" cy="475200"/>
          </a:xfrm>
          <a:prstGeom prst="rect">
            <a:avLst/>
          </a:prstGeom>
        </p:spPr>
        <p:txBody>
          <a:bodyPr anchor="t"/>
          <a:lstStyle>
            <a:lvl1pPr marL="0" indent="0" algn="l">
              <a:lnSpc>
                <a:spcPct val="90000"/>
              </a:lnSpc>
              <a:spcBef>
                <a:spcPts val="0"/>
              </a:spcBef>
              <a:buNone/>
              <a:defRPr sz="900" cap="none" spc="-30" baseline="0">
                <a:solidFill>
                  <a:schemeClr val="bg1"/>
                </a:solidFill>
                <a:latin typeface="Gotham Book" pitchFamily="50" charset="0"/>
              </a:defRPr>
            </a:lvl1pPr>
          </a:lstStyle>
          <a:p>
            <a:pPr lvl="0"/>
            <a:r>
              <a:rPr lang="en-US"/>
              <a:t>Text</a:t>
            </a:r>
            <a:endParaRPr lang="sr-Latn-RS"/>
          </a:p>
        </p:txBody>
      </p:sp>
      <p:sp>
        <p:nvSpPr>
          <p:cNvPr id="58" name="Text Placeholder 14">
            <a:extLst>
              <a:ext uri="{FF2B5EF4-FFF2-40B4-BE49-F238E27FC236}">
                <a16:creationId xmlns:a16="http://schemas.microsoft.com/office/drawing/2014/main" id="{063C935D-8840-48BA-A289-6B317F8F5E18}"/>
              </a:ext>
            </a:extLst>
          </p:cNvPr>
          <p:cNvSpPr>
            <a:spLocks noGrp="1"/>
          </p:cNvSpPr>
          <p:nvPr>
            <p:ph type="body" sz="quarter" idx="51" hasCustomPrompt="1"/>
          </p:nvPr>
        </p:nvSpPr>
        <p:spPr>
          <a:xfrm>
            <a:off x="2371470" y="4355572"/>
            <a:ext cx="1507903" cy="202500"/>
          </a:xfrm>
          <a:prstGeom prst="roundRect">
            <a:avLst>
              <a:gd name="adj" fmla="val 27170"/>
            </a:avLst>
          </a:prstGeom>
          <a:solidFill>
            <a:srgbClr val="FFFF67"/>
          </a:solidFill>
        </p:spPr>
        <p:txBody>
          <a:bodyPr anchor="ctr"/>
          <a:lstStyle>
            <a:lvl1pPr marL="0" indent="0" algn="l">
              <a:spcBef>
                <a:spcPts val="0"/>
              </a:spcBef>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59" name="Text Placeholder 29">
            <a:extLst>
              <a:ext uri="{FF2B5EF4-FFF2-40B4-BE49-F238E27FC236}">
                <a16:creationId xmlns:a16="http://schemas.microsoft.com/office/drawing/2014/main" id="{36425C4C-EB97-4973-8349-49BA76D501D3}"/>
              </a:ext>
            </a:extLst>
          </p:cNvPr>
          <p:cNvSpPr>
            <a:spLocks noGrp="1"/>
          </p:cNvSpPr>
          <p:nvPr>
            <p:ph type="body" sz="quarter" idx="52" hasCustomPrompt="1"/>
          </p:nvPr>
        </p:nvSpPr>
        <p:spPr>
          <a:xfrm>
            <a:off x="2371470" y="4589519"/>
            <a:ext cx="2200472" cy="475200"/>
          </a:xfrm>
          <a:prstGeom prst="rect">
            <a:avLst/>
          </a:prstGeom>
        </p:spPr>
        <p:txBody>
          <a:bodyPr anchor="t"/>
          <a:lstStyle>
            <a:lvl1pPr marL="0" indent="0" algn="l">
              <a:lnSpc>
                <a:spcPct val="90000"/>
              </a:lnSpc>
              <a:spcBef>
                <a:spcPts val="0"/>
              </a:spcBef>
              <a:buNone/>
              <a:defRPr sz="900" cap="none" spc="-30" baseline="0">
                <a:solidFill>
                  <a:schemeClr val="bg1"/>
                </a:solidFill>
                <a:latin typeface="Gotham Book" pitchFamily="50" charset="0"/>
              </a:defRPr>
            </a:lvl1pPr>
          </a:lstStyle>
          <a:p>
            <a:pPr lvl="0"/>
            <a:r>
              <a:rPr lang="en-US"/>
              <a:t>Text</a:t>
            </a:r>
            <a:endParaRPr lang="sr-Latn-RS"/>
          </a:p>
        </p:txBody>
      </p:sp>
      <p:sp>
        <p:nvSpPr>
          <p:cNvPr id="60" name="Text Placeholder 14">
            <a:extLst>
              <a:ext uri="{FF2B5EF4-FFF2-40B4-BE49-F238E27FC236}">
                <a16:creationId xmlns:a16="http://schemas.microsoft.com/office/drawing/2014/main" id="{57FAD535-F165-4A5D-A816-178D042640F0}"/>
              </a:ext>
            </a:extLst>
          </p:cNvPr>
          <p:cNvSpPr>
            <a:spLocks noGrp="1"/>
          </p:cNvSpPr>
          <p:nvPr>
            <p:ph type="body" sz="quarter" idx="53" hasCustomPrompt="1"/>
          </p:nvPr>
        </p:nvSpPr>
        <p:spPr>
          <a:xfrm>
            <a:off x="4657381" y="4355572"/>
            <a:ext cx="1507903" cy="202500"/>
          </a:xfrm>
          <a:prstGeom prst="roundRect">
            <a:avLst>
              <a:gd name="adj" fmla="val 27170"/>
            </a:avLst>
          </a:prstGeom>
          <a:solidFill>
            <a:srgbClr val="FFFF67"/>
          </a:solidFill>
        </p:spPr>
        <p:txBody>
          <a:bodyPr anchor="ctr"/>
          <a:lstStyle>
            <a:lvl1pPr marL="0" indent="0" algn="l">
              <a:spcBef>
                <a:spcPts val="0"/>
              </a:spcBef>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61" name="Text Placeholder 29">
            <a:extLst>
              <a:ext uri="{FF2B5EF4-FFF2-40B4-BE49-F238E27FC236}">
                <a16:creationId xmlns:a16="http://schemas.microsoft.com/office/drawing/2014/main" id="{C440179E-63B8-4749-B7F5-6448C1BF459C}"/>
              </a:ext>
            </a:extLst>
          </p:cNvPr>
          <p:cNvSpPr>
            <a:spLocks noGrp="1"/>
          </p:cNvSpPr>
          <p:nvPr>
            <p:ph type="body" sz="quarter" idx="54" hasCustomPrompt="1"/>
          </p:nvPr>
        </p:nvSpPr>
        <p:spPr>
          <a:xfrm>
            <a:off x="4657381" y="4589519"/>
            <a:ext cx="2200472" cy="475200"/>
          </a:xfrm>
          <a:prstGeom prst="rect">
            <a:avLst/>
          </a:prstGeom>
        </p:spPr>
        <p:txBody>
          <a:bodyPr anchor="t"/>
          <a:lstStyle>
            <a:lvl1pPr marL="0" indent="0" algn="l">
              <a:lnSpc>
                <a:spcPct val="90000"/>
              </a:lnSpc>
              <a:spcBef>
                <a:spcPts val="0"/>
              </a:spcBef>
              <a:buNone/>
              <a:defRPr sz="900" cap="none" spc="-30" baseline="0">
                <a:solidFill>
                  <a:schemeClr val="bg1"/>
                </a:solidFill>
                <a:latin typeface="Gotham Book" pitchFamily="50" charset="0"/>
              </a:defRPr>
            </a:lvl1pPr>
          </a:lstStyle>
          <a:p>
            <a:pPr lvl="0"/>
            <a:r>
              <a:rPr lang="en-US"/>
              <a:t>Text</a:t>
            </a:r>
            <a:endParaRPr lang="sr-Latn-RS"/>
          </a:p>
        </p:txBody>
      </p:sp>
      <p:sp>
        <p:nvSpPr>
          <p:cNvPr id="62" name="Text Placeholder 14">
            <a:extLst>
              <a:ext uri="{FF2B5EF4-FFF2-40B4-BE49-F238E27FC236}">
                <a16:creationId xmlns:a16="http://schemas.microsoft.com/office/drawing/2014/main" id="{E83EF929-EB6D-44EC-A4F7-EE6235867593}"/>
              </a:ext>
            </a:extLst>
          </p:cNvPr>
          <p:cNvSpPr>
            <a:spLocks noGrp="1"/>
          </p:cNvSpPr>
          <p:nvPr>
            <p:ph type="body" sz="quarter" idx="55" hasCustomPrompt="1"/>
          </p:nvPr>
        </p:nvSpPr>
        <p:spPr>
          <a:xfrm>
            <a:off x="6943293" y="4355572"/>
            <a:ext cx="1507903" cy="202500"/>
          </a:xfrm>
          <a:prstGeom prst="roundRect">
            <a:avLst>
              <a:gd name="adj" fmla="val 27170"/>
            </a:avLst>
          </a:prstGeom>
          <a:solidFill>
            <a:srgbClr val="FFFF67"/>
          </a:solidFill>
        </p:spPr>
        <p:txBody>
          <a:bodyPr anchor="ctr"/>
          <a:lstStyle>
            <a:lvl1pPr marL="0" indent="0" algn="l">
              <a:spcBef>
                <a:spcPts val="0"/>
              </a:spcBef>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63" name="Text Placeholder 29">
            <a:extLst>
              <a:ext uri="{FF2B5EF4-FFF2-40B4-BE49-F238E27FC236}">
                <a16:creationId xmlns:a16="http://schemas.microsoft.com/office/drawing/2014/main" id="{3E13F6ED-EDA6-4C83-8030-1BEA652B9179}"/>
              </a:ext>
            </a:extLst>
          </p:cNvPr>
          <p:cNvSpPr>
            <a:spLocks noGrp="1"/>
          </p:cNvSpPr>
          <p:nvPr>
            <p:ph type="body" sz="quarter" idx="56" hasCustomPrompt="1"/>
          </p:nvPr>
        </p:nvSpPr>
        <p:spPr>
          <a:xfrm>
            <a:off x="6943293" y="4589519"/>
            <a:ext cx="2200472" cy="475200"/>
          </a:xfrm>
          <a:prstGeom prst="rect">
            <a:avLst/>
          </a:prstGeom>
        </p:spPr>
        <p:txBody>
          <a:bodyPr anchor="t"/>
          <a:lstStyle>
            <a:lvl1pPr marL="0" indent="0" algn="l">
              <a:lnSpc>
                <a:spcPct val="90000"/>
              </a:lnSpc>
              <a:spcBef>
                <a:spcPts val="0"/>
              </a:spcBef>
              <a:buNone/>
              <a:defRPr sz="900" cap="none" spc="-30" baseline="0">
                <a:solidFill>
                  <a:schemeClr val="bg1"/>
                </a:solidFill>
                <a:latin typeface="Gotham Book" pitchFamily="50" charset="0"/>
              </a:defRPr>
            </a:lvl1pPr>
          </a:lstStyle>
          <a:p>
            <a:pPr lvl="0"/>
            <a:r>
              <a:rPr lang="en-US"/>
              <a:t>Text</a:t>
            </a:r>
            <a:endParaRPr lang="sr-Latn-RS"/>
          </a:p>
        </p:txBody>
      </p:sp>
      <p:sp>
        <p:nvSpPr>
          <p:cNvPr id="29" name="Text Placeholder 9">
            <a:extLst>
              <a:ext uri="{FF2B5EF4-FFF2-40B4-BE49-F238E27FC236}">
                <a16:creationId xmlns:a16="http://schemas.microsoft.com/office/drawing/2014/main" id="{652B5FCA-6D9B-4E61-94AA-5ACFF911F237}"/>
              </a:ext>
            </a:extLst>
          </p:cNvPr>
          <p:cNvSpPr>
            <a:spLocks noGrp="1"/>
          </p:cNvSpPr>
          <p:nvPr>
            <p:ph type="body" sz="quarter" idx="11" hasCustomPrompt="1"/>
          </p:nvPr>
        </p:nvSpPr>
        <p:spPr>
          <a:xfrm>
            <a:off x="455406" y="595916"/>
            <a:ext cx="7812293" cy="385075"/>
          </a:xfrm>
          <a:prstGeom prst="rect">
            <a:avLst/>
          </a:prstGeom>
        </p:spPr>
        <p:txBody>
          <a:bodyPr anchor="b"/>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30" name="Text Placeholder 9">
            <a:extLst>
              <a:ext uri="{FF2B5EF4-FFF2-40B4-BE49-F238E27FC236}">
                <a16:creationId xmlns:a16="http://schemas.microsoft.com/office/drawing/2014/main" id="{715D7904-9F4A-4E5D-9FF0-F394A4C8A98F}"/>
              </a:ext>
            </a:extLst>
          </p:cNvPr>
          <p:cNvSpPr>
            <a:spLocks noGrp="1"/>
          </p:cNvSpPr>
          <p:nvPr>
            <p:ph type="body" sz="quarter" idx="12" hasCustomPrompt="1"/>
          </p:nvPr>
        </p:nvSpPr>
        <p:spPr>
          <a:xfrm>
            <a:off x="455406" y="957553"/>
            <a:ext cx="7812293" cy="237116"/>
          </a:xfrm>
          <a:prstGeom prst="rect">
            <a:avLst/>
          </a:prstGeom>
        </p:spPr>
        <p:txBody>
          <a:bodyPr anchor="t"/>
          <a:lstStyle>
            <a:lvl1pPr marL="0" indent="0">
              <a:lnSpc>
                <a:spcPct val="90000"/>
              </a:lnSpc>
              <a:spcBef>
                <a:spcPts val="0"/>
              </a:spcBef>
              <a:buNone/>
              <a:defRPr sz="120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Tree>
    <p:extLst>
      <p:ext uri="{BB962C8B-B14F-4D97-AF65-F5344CB8AC3E}">
        <p14:creationId xmlns:p14="http://schemas.microsoft.com/office/powerpoint/2010/main" val="2618980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 sec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8CB270-08FA-4A68-85B9-218A30D66E25}"/>
              </a:ext>
            </a:extLst>
          </p:cNvPr>
          <p:cNvSpPr/>
          <p:nvPr userDrawn="1"/>
        </p:nvSpPr>
        <p:spPr>
          <a:xfrm>
            <a:off x="4572000" y="2066925"/>
            <a:ext cx="4572001" cy="3076575"/>
          </a:xfrm>
          <a:prstGeom prst="rect">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5" name="Rectangle 4">
            <a:extLst>
              <a:ext uri="{FF2B5EF4-FFF2-40B4-BE49-F238E27FC236}">
                <a16:creationId xmlns:a16="http://schemas.microsoft.com/office/drawing/2014/main" id="{1ADD09BD-5E7B-4619-893D-8B89DC6B1977}"/>
              </a:ext>
            </a:extLst>
          </p:cNvPr>
          <p:cNvSpPr/>
          <p:nvPr userDrawn="1"/>
        </p:nvSpPr>
        <p:spPr>
          <a:xfrm>
            <a:off x="1" y="2066925"/>
            <a:ext cx="4572001" cy="3076575"/>
          </a:xfrm>
          <a:prstGeom prst="rect">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30" name="Text Placeholder 14">
            <a:extLst>
              <a:ext uri="{FF2B5EF4-FFF2-40B4-BE49-F238E27FC236}">
                <a16:creationId xmlns:a16="http://schemas.microsoft.com/office/drawing/2014/main" id="{1A3870AB-5135-4BDA-A411-DC6065EC046C}"/>
              </a:ext>
            </a:extLst>
          </p:cNvPr>
          <p:cNvSpPr>
            <a:spLocks noGrp="1"/>
          </p:cNvSpPr>
          <p:nvPr>
            <p:ph type="body" sz="quarter" idx="19" hasCustomPrompt="1"/>
          </p:nvPr>
        </p:nvSpPr>
        <p:spPr>
          <a:xfrm>
            <a:off x="847939" y="2537477"/>
            <a:ext cx="1633616" cy="175500"/>
          </a:xfrm>
          <a:prstGeom prst="roundRect">
            <a:avLst>
              <a:gd name="adj" fmla="val 27170"/>
            </a:avLst>
          </a:prstGeom>
          <a:solidFill>
            <a:srgbClr val="FFFF67"/>
          </a:solidFill>
        </p:spPr>
        <p:txBody>
          <a:bodyPr anchor="ctr"/>
          <a:lstStyle>
            <a:lvl1pPr marL="0" indent="0" algn="l">
              <a:spcBef>
                <a:spcPts val="0"/>
              </a:spcBef>
              <a:buNone/>
              <a:defRPr sz="1050" b="0" cap="all"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31" name="Picture Placeholder 14">
            <a:extLst>
              <a:ext uri="{FF2B5EF4-FFF2-40B4-BE49-F238E27FC236}">
                <a16:creationId xmlns:a16="http://schemas.microsoft.com/office/drawing/2014/main" id="{CF42DCD9-F633-4E49-9261-EC13A91D0429}"/>
              </a:ext>
            </a:extLst>
          </p:cNvPr>
          <p:cNvSpPr>
            <a:spLocks noGrp="1"/>
          </p:cNvSpPr>
          <p:nvPr>
            <p:ph type="pic" sz="quarter" idx="25" hasCustomPrompt="1"/>
          </p:nvPr>
        </p:nvSpPr>
        <p:spPr>
          <a:xfrm>
            <a:off x="265757" y="2296766"/>
            <a:ext cx="534600" cy="534600"/>
          </a:xfrm>
          <a:prstGeom prst="rect">
            <a:avLst/>
          </a:prstGeom>
        </p:spPr>
        <p:txBody>
          <a:bodyPr bIns="360000" anchor="ctr"/>
          <a:lstStyle>
            <a:lvl1pPr marL="0" indent="0" algn="ctr">
              <a:buNone/>
              <a:defRPr sz="1050">
                <a:solidFill>
                  <a:schemeClr val="bg1"/>
                </a:solidFill>
                <a:latin typeface="Gotham Book" pitchFamily="50" charset="0"/>
              </a:defRPr>
            </a:lvl1pPr>
          </a:lstStyle>
          <a:p>
            <a:r>
              <a:rPr lang="en-US"/>
              <a:t>Icon</a:t>
            </a:r>
          </a:p>
        </p:txBody>
      </p:sp>
      <p:sp>
        <p:nvSpPr>
          <p:cNvPr id="33" name="Text Placeholder 14">
            <a:extLst>
              <a:ext uri="{FF2B5EF4-FFF2-40B4-BE49-F238E27FC236}">
                <a16:creationId xmlns:a16="http://schemas.microsoft.com/office/drawing/2014/main" id="{49AD486F-FB74-41D2-B562-A64155AB08CE}"/>
              </a:ext>
            </a:extLst>
          </p:cNvPr>
          <p:cNvSpPr>
            <a:spLocks noGrp="1"/>
          </p:cNvSpPr>
          <p:nvPr>
            <p:ph type="body" sz="quarter" idx="26" hasCustomPrompt="1"/>
          </p:nvPr>
        </p:nvSpPr>
        <p:spPr>
          <a:xfrm>
            <a:off x="5419937" y="2537477"/>
            <a:ext cx="1633616" cy="175500"/>
          </a:xfrm>
          <a:prstGeom prst="roundRect">
            <a:avLst>
              <a:gd name="adj" fmla="val 27170"/>
            </a:avLst>
          </a:prstGeom>
          <a:solidFill>
            <a:schemeClr val="accent1"/>
          </a:solidFill>
        </p:spPr>
        <p:txBody>
          <a:bodyPr anchor="ctr"/>
          <a:lstStyle>
            <a:lvl1pPr marL="0" indent="0" algn="l">
              <a:spcBef>
                <a:spcPts val="0"/>
              </a:spcBef>
              <a:buNone/>
              <a:defRPr sz="1050" b="0" cap="all" spc="0"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34" name="Picture Placeholder 14">
            <a:extLst>
              <a:ext uri="{FF2B5EF4-FFF2-40B4-BE49-F238E27FC236}">
                <a16:creationId xmlns:a16="http://schemas.microsoft.com/office/drawing/2014/main" id="{6563D026-9B5B-427A-8508-6F9A96AA9076}"/>
              </a:ext>
            </a:extLst>
          </p:cNvPr>
          <p:cNvSpPr>
            <a:spLocks noGrp="1"/>
          </p:cNvSpPr>
          <p:nvPr>
            <p:ph type="pic" sz="quarter" idx="27" hasCustomPrompt="1"/>
          </p:nvPr>
        </p:nvSpPr>
        <p:spPr>
          <a:xfrm>
            <a:off x="4837755" y="2296766"/>
            <a:ext cx="534600" cy="534600"/>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10" name="Text Placeholder 9">
            <a:extLst>
              <a:ext uri="{FF2B5EF4-FFF2-40B4-BE49-F238E27FC236}">
                <a16:creationId xmlns:a16="http://schemas.microsoft.com/office/drawing/2014/main" id="{08923AE4-82EF-4B80-8A2E-917DAA116ECE}"/>
              </a:ext>
            </a:extLst>
          </p:cNvPr>
          <p:cNvSpPr>
            <a:spLocks noGrp="1"/>
          </p:cNvSpPr>
          <p:nvPr>
            <p:ph type="body" sz="quarter" idx="11" hasCustomPrompt="1"/>
          </p:nvPr>
        </p:nvSpPr>
        <p:spPr>
          <a:xfrm>
            <a:off x="455406" y="595916"/>
            <a:ext cx="7812293" cy="385075"/>
          </a:xfrm>
          <a:prstGeom prst="rect">
            <a:avLst/>
          </a:prstGeom>
        </p:spPr>
        <p:txBody>
          <a:bodyPr anchor="b"/>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1" name="Text Placeholder 9">
            <a:extLst>
              <a:ext uri="{FF2B5EF4-FFF2-40B4-BE49-F238E27FC236}">
                <a16:creationId xmlns:a16="http://schemas.microsoft.com/office/drawing/2014/main" id="{5C5CB0DC-BA77-48DC-90C7-D54C26E5AA99}"/>
              </a:ext>
            </a:extLst>
          </p:cNvPr>
          <p:cNvSpPr>
            <a:spLocks noGrp="1"/>
          </p:cNvSpPr>
          <p:nvPr>
            <p:ph type="body" sz="quarter" idx="12" hasCustomPrompt="1"/>
          </p:nvPr>
        </p:nvSpPr>
        <p:spPr>
          <a:xfrm>
            <a:off x="455406" y="957553"/>
            <a:ext cx="7812293" cy="237116"/>
          </a:xfrm>
          <a:prstGeom prst="rect">
            <a:avLst/>
          </a:prstGeom>
        </p:spPr>
        <p:txBody>
          <a:bodyPr anchor="t"/>
          <a:lstStyle>
            <a:lvl1pPr marL="0" indent="0">
              <a:lnSpc>
                <a:spcPct val="90000"/>
              </a:lnSpc>
              <a:spcBef>
                <a:spcPts val="0"/>
              </a:spcBef>
              <a:buNone/>
              <a:defRPr sz="120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Tree>
    <p:extLst>
      <p:ext uri="{BB962C8B-B14F-4D97-AF65-F5344CB8AC3E}">
        <p14:creationId xmlns:p14="http://schemas.microsoft.com/office/powerpoint/2010/main" val="364121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2 section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8CB270-08FA-4A68-85B9-218A30D66E25}"/>
              </a:ext>
            </a:extLst>
          </p:cNvPr>
          <p:cNvSpPr/>
          <p:nvPr userDrawn="1"/>
        </p:nvSpPr>
        <p:spPr>
          <a:xfrm>
            <a:off x="4572000" y="2095500"/>
            <a:ext cx="4572001" cy="3076575"/>
          </a:xfrm>
          <a:prstGeom prst="rect">
            <a:avLst/>
          </a:prstGeom>
          <a:solidFill>
            <a:srgbClr val="FFFF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5" name="Rectangle 4">
            <a:extLst>
              <a:ext uri="{FF2B5EF4-FFF2-40B4-BE49-F238E27FC236}">
                <a16:creationId xmlns:a16="http://schemas.microsoft.com/office/drawing/2014/main" id="{1ADD09BD-5E7B-4619-893D-8B89DC6B1977}"/>
              </a:ext>
            </a:extLst>
          </p:cNvPr>
          <p:cNvSpPr/>
          <p:nvPr userDrawn="1"/>
        </p:nvSpPr>
        <p:spPr>
          <a:xfrm>
            <a:off x="1" y="2066925"/>
            <a:ext cx="4572001" cy="307657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33" name="Text Placeholder 14">
            <a:extLst>
              <a:ext uri="{FF2B5EF4-FFF2-40B4-BE49-F238E27FC236}">
                <a16:creationId xmlns:a16="http://schemas.microsoft.com/office/drawing/2014/main" id="{49AD486F-FB74-41D2-B562-A64155AB08CE}"/>
              </a:ext>
            </a:extLst>
          </p:cNvPr>
          <p:cNvSpPr>
            <a:spLocks noGrp="1"/>
          </p:cNvSpPr>
          <p:nvPr>
            <p:ph type="body" sz="quarter" idx="26" hasCustomPrompt="1"/>
          </p:nvPr>
        </p:nvSpPr>
        <p:spPr>
          <a:xfrm>
            <a:off x="5419937" y="2537477"/>
            <a:ext cx="1633616" cy="175500"/>
          </a:xfrm>
          <a:prstGeom prst="roundRect">
            <a:avLst>
              <a:gd name="adj" fmla="val 27170"/>
            </a:avLst>
          </a:prstGeom>
          <a:solidFill>
            <a:schemeClr val="accent1"/>
          </a:solidFill>
        </p:spPr>
        <p:txBody>
          <a:bodyPr anchor="ctr"/>
          <a:lstStyle>
            <a:lvl1pPr marL="0" indent="0" algn="l">
              <a:spcBef>
                <a:spcPts val="0"/>
              </a:spcBef>
              <a:buNone/>
              <a:defRPr sz="1050" b="0" cap="all" spc="0" baseline="0">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34" name="Picture Placeholder 14">
            <a:extLst>
              <a:ext uri="{FF2B5EF4-FFF2-40B4-BE49-F238E27FC236}">
                <a16:creationId xmlns:a16="http://schemas.microsoft.com/office/drawing/2014/main" id="{6563D026-9B5B-427A-8508-6F9A96AA9076}"/>
              </a:ext>
            </a:extLst>
          </p:cNvPr>
          <p:cNvSpPr>
            <a:spLocks noGrp="1"/>
          </p:cNvSpPr>
          <p:nvPr>
            <p:ph type="pic" sz="quarter" idx="27" hasCustomPrompt="1"/>
          </p:nvPr>
        </p:nvSpPr>
        <p:spPr>
          <a:xfrm>
            <a:off x="4837755" y="2296766"/>
            <a:ext cx="534600" cy="534600"/>
          </a:xfrm>
          <a:prstGeom prst="rect">
            <a:avLst/>
          </a:prstGeom>
        </p:spPr>
        <p:txBody>
          <a:bodyPr bIns="360000" anchor="ctr"/>
          <a:lstStyle>
            <a:lvl1pPr marL="0" indent="0" algn="ctr">
              <a:buNone/>
              <a:defRPr sz="1050">
                <a:solidFill>
                  <a:schemeClr val="accent1"/>
                </a:solidFill>
                <a:latin typeface="Gotham Book" pitchFamily="50" charset="0"/>
              </a:defRPr>
            </a:lvl1pPr>
          </a:lstStyle>
          <a:p>
            <a:r>
              <a:rPr lang="en-US"/>
              <a:t>Icon</a:t>
            </a:r>
          </a:p>
        </p:txBody>
      </p:sp>
      <p:sp>
        <p:nvSpPr>
          <p:cNvPr id="10" name="Text Placeholder 9">
            <a:extLst>
              <a:ext uri="{FF2B5EF4-FFF2-40B4-BE49-F238E27FC236}">
                <a16:creationId xmlns:a16="http://schemas.microsoft.com/office/drawing/2014/main" id="{08923AE4-82EF-4B80-8A2E-917DAA116ECE}"/>
              </a:ext>
            </a:extLst>
          </p:cNvPr>
          <p:cNvSpPr>
            <a:spLocks noGrp="1"/>
          </p:cNvSpPr>
          <p:nvPr>
            <p:ph type="body" sz="quarter" idx="11" hasCustomPrompt="1"/>
          </p:nvPr>
        </p:nvSpPr>
        <p:spPr>
          <a:xfrm>
            <a:off x="455406" y="595916"/>
            <a:ext cx="7812293" cy="385075"/>
          </a:xfrm>
          <a:prstGeom prst="rect">
            <a:avLst/>
          </a:prstGeom>
        </p:spPr>
        <p:txBody>
          <a:bodyPr anchor="b"/>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1" name="Text Placeholder 9">
            <a:extLst>
              <a:ext uri="{FF2B5EF4-FFF2-40B4-BE49-F238E27FC236}">
                <a16:creationId xmlns:a16="http://schemas.microsoft.com/office/drawing/2014/main" id="{5C5CB0DC-BA77-48DC-90C7-D54C26E5AA99}"/>
              </a:ext>
            </a:extLst>
          </p:cNvPr>
          <p:cNvSpPr>
            <a:spLocks noGrp="1"/>
          </p:cNvSpPr>
          <p:nvPr>
            <p:ph type="body" sz="quarter" idx="12" hasCustomPrompt="1"/>
          </p:nvPr>
        </p:nvSpPr>
        <p:spPr>
          <a:xfrm>
            <a:off x="455406" y="957553"/>
            <a:ext cx="7812293" cy="237116"/>
          </a:xfrm>
          <a:prstGeom prst="rect">
            <a:avLst/>
          </a:prstGeom>
        </p:spPr>
        <p:txBody>
          <a:bodyPr anchor="t"/>
          <a:lstStyle>
            <a:lvl1pPr marL="0" indent="0">
              <a:lnSpc>
                <a:spcPct val="90000"/>
              </a:lnSpc>
              <a:spcBef>
                <a:spcPts val="0"/>
              </a:spcBef>
              <a:buNone/>
              <a:defRPr sz="120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
        <p:nvSpPr>
          <p:cNvPr id="14" name="Picture Placeholder 13">
            <a:extLst>
              <a:ext uri="{FF2B5EF4-FFF2-40B4-BE49-F238E27FC236}">
                <a16:creationId xmlns:a16="http://schemas.microsoft.com/office/drawing/2014/main" id="{1ECC90FE-F32A-46D5-B1EF-82DB3592C207}"/>
              </a:ext>
            </a:extLst>
          </p:cNvPr>
          <p:cNvSpPr>
            <a:spLocks noGrp="1"/>
          </p:cNvSpPr>
          <p:nvPr>
            <p:ph type="pic" sz="quarter" idx="28" hasCustomPrompt="1"/>
          </p:nvPr>
        </p:nvSpPr>
        <p:spPr>
          <a:xfrm>
            <a:off x="0" y="2066925"/>
            <a:ext cx="4572000" cy="3076575"/>
          </a:xfrm>
          <a:prstGeom prst="rect">
            <a:avLst/>
          </a:prstGeom>
        </p:spPr>
        <p:txBody>
          <a:bodyPr anchor="ctr" anchorCtr="0"/>
          <a:lstStyle>
            <a:lvl1pPr marL="0" indent="0" algn="ctr">
              <a:buNone/>
              <a:defRPr sz="1200">
                <a:solidFill>
                  <a:schemeClr val="bg1">
                    <a:lumMod val="95000"/>
                  </a:schemeClr>
                </a:solidFill>
                <a:latin typeface="+mn-lt"/>
              </a:defRPr>
            </a:lvl1pPr>
          </a:lstStyle>
          <a:p>
            <a:r>
              <a:rPr lang="en-US"/>
              <a:t>Add image </a:t>
            </a:r>
            <a:br>
              <a:rPr lang="en-US"/>
            </a:br>
            <a:r>
              <a:rPr lang="en-US"/>
              <a:t>(50% transparency)</a:t>
            </a:r>
          </a:p>
          <a:p>
            <a:endParaRPr lang="en-US"/>
          </a:p>
          <a:p>
            <a:endParaRPr lang="de-CH"/>
          </a:p>
        </p:txBody>
      </p:sp>
      <p:sp>
        <p:nvSpPr>
          <p:cNvPr id="18" name="Text Placeholder 17">
            <a:extLst>
              <a:ext uri="{FF2B5EF4-FFF2-40B4-BE49-F238E27FC236}">
                <a16:creationId xmlns:a16="http://schemas.microsoft.com/office/drawing/2014/main" id="{0B9F0459-3524-4327-A8CF-B8F9A2802F6B}"/>
              </a:ext>
            </a:extLst>
          </p:cNvPr>
          <p:cNvSpPr>
            <a:spLocks noGrp="1"/>
          </p:cNvSpPr>
          <p:nvPr>
            <p:ph type="body" sz="quarter" idx="29" hasCustomPrompt="1"/>
          </p:nvPr>
        </p:nvSpPr>
        <p:spPr>
          <a:xfrm>
            <a:off x="4837756" y="3301918"/>
            <a:ext cx="4041926" cy="1555526"/>
          </a:xfrm>
          <a:prstGeom prst="rect">
            <a:avLst/>
          </a:prstGeom>
        </p:spPr>
        <p:txBody>
          <a:bodyPr/>
          <a:lstStyle>
            <a:lvl1pPr marL="0" indent="0">
              <a:buNone/>
              <a:defRPr sz="1050"/>
            </a:lvl1pPr>
          </a:lstStyle>
          <a:p>
            <a:pPr lvl="0"/>
            <a:r>
              <a:rPr lang="de-CH"/>
              <a:t>Text</a:t>
            </a:r>
          </a:p>
        </p:txBody>
      </p:sp>
      <p:sp>
        <p:nvSpPr>
          <p:cNvPr id="21" name="Text Placeholder 20">
            <a:extLst>
              <a:ext uri="{FF2B5EF4-FFF2-40B4-BE49-F238E27FC236}">
                <a16:creationId xmlns:a16="http://schemas.microsoft.com/office/drawing/2014/main" id="{61782DE6-2CDF-4CD7-8674-12B6D280088C}"/>
              </a:ext>
            </a:extLst>
          </p:cNvPr>
          <p:cNvSpPr>
            <a:spLocks noGrp="1"/>
          </p:cNvSpPr>
          <p:nvPr>
            <p:ph type="body" sz="quarter" idx="30" hasCustomPrompt="1"/>
          </p:nvPr>
        </p:nvSpPr>
        <p:spPr>
          <a:xfrm>
            <a:off x="4837756" y="3027439"/>
            <a:ext cx="3239690" cy="237116"/>
          </a:xfrm>
          <a:prstGeom prst="rect">
            <a:avLst/>
          </a:prstGeom>
        </p:spPr>
        <p:txBody>
          <a:bodyPr/>
          <a:lstStyle>
            <a:lvl1pPr marL="0" indent="0">
              <a:buNone/>
              <a:defRPr sz="1200" i="1">
                <a:solidFill>
                  <a:srgbClr val="1F407A"/>
                </a:solidFill>
                <a:latin typeface="+mj-lt"/>
              </a:defRPr>
            </a:lvl1pPr>
          </a:lstStyle>
          <a:p>
            <a:pPr lvl="0"/>
            <a:r>
              <a:rPr lang="de-CH"/>
              <a:t>Topic</a:t>
            </a:r>
          </a:p>
        </p:txBody>
      </p:sp>
    </p:spTree>
    <p:extLst>
      <p:ext uri="{BB962C8B-B14F-4D97-AF65-F5344CB8AC3E}">
        <p14:creationId xmlns:p14="http://schemas.microsoft.com/office/powerpoint/2010/main" val="10576905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2 sections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DD09BD-5E7B-4619-893D-8B89DC6B1977}"/>
              </a:ext>
            </a:extLst>
          </p:cNvPr>
          <p:cNvSpPr/>
          <p:nvPr userDrawn="1"/>
        </p:nvSpPr>
        <p:spPr>
          <a:xfrm>
            <a:off x="1" y="2066925"/>
            <a:ext cx="9143999" cy="3076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RS" sz="1050"/>
          </a:p>
        </p:txBody>
      </p:sp>
      <p:sp>
        <p:nvSpPr>
          <p:cNvPr id="30" name="Text Placeholder 14">
            <a:extLst>
              <a:ext uri="{FF2B5EF4-FFF2-40B4-BE49-F238E27FC236}">
                <a16:creationId xmlns:a16="http://schemas.microsoft.com/office/drawing/2014/main" id="{1A3870AB-5135-4BDA-A411-DC6065EC046C}"/>
              </a:ext>
            </a:extLst>
          </p:cNvPr>
          <p:cNvSpPr>
            <a:spLocks noGrp="1"/>
          </p:cNvSpPr>
          <p:nvPr>
            <p:ph type="body" sz="quarter" idx="19" hasCustomPrompt="1"/>
          </p:nvPr>
        </p:nvSpPr>
        <p:spPr>
          <a:xfrm>
            <a:off x="265757" y="2537477"/>
            <a:ext cx="1633616" cy="175500"/>
          </a:xfrm>
          <a:prstGeom prst="roundRect">
            <a:avLst>
              <a:gd name="adj" fmla="val 27170"/>
            </a:avLst>
          </a:prstGeom>
          <a:solidFill>
            <a:srgbClr val="FFFF67"/>
          </a:solidFill>
        </p:spPr>
        <p:txBody>
          <a:bodyPr anchor="ctr"/>
          <a:lstStyle>
            <a:lvl1pPr marL="0" indent="0" algn="l">
              <a:spcBef>
                <a:spcPts val="0"/>
              </a:spcBef>
              <a:buNone/>
              <a:defRPr sz="1050" b="0" cap="all" spc="0"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10" name="Text Placeholder 9">
            <a:extLst>
              <a:ext uri="{FF2B5EF4-FFF2-40B4-BE49-F238E27FC236}">
                <a16:creationId xmlns:a16="http://schemas.microsoft.com/office/drawing/2014/main" id="{08923AE4-82EF-4B80-8A2E-917DAA116ECE}"/>
              </a:ext>
            </a:extLst>
          </p:cNvPr>
          <p:cNvSpPr>
            <a:spLocks noGrp="1"/>
          </p:cNvSpPr>
          <p:nvPr>
            <p:ph type="body" sz="quarter" idx="11" hasCustomPrompt="1"/>
          </p:nvPr>
        </p:nvSpPr>
        <p:spPr>
          <a:xfrm>
            <a:off x="455406" y="595916"/>
            <a:ext cx="7812293" cy="385075"/>
          </a:xfrm>
          <a:prstGeom prst="rect">
            <a:avLst/>
          </a:prstGeom>
        </p:spPr>
        <p:txBody>
          <a:bodyPr anchor="b"/>
          <a:lstStyle>
            <a:lvl1pPr marL="0" indent="0">
              <a:lnSpc>
                <a:spcPct val="100000"/>
              </a:lnSpc>
              <a:spcBef>
                <a:spcPts val="0"/>
              </a:spcBef>
              <a:buNone/>
              <a:defRPr sz="21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11" name="Text Placeholder 9">
            <a:extLst>
              <a:ext uri="{FF2B5EF4-FFF2-40B4-BE49-F238E27FC236}">
                <a16:creationId xmlns:a16="http://schemas.microsoft.com/office/drawing/2014/main" id="{5C5CB0DC-BA77-48DC-90C7-D54C26E5AA99}"/>
              </a:ext>
            </a:extLst>
          </p:cNvPr>
          <p:cNvSpPr>
            <a:spLocks noGrp="1"/>
          </p:cNvSpPr>
          <p:nvPr>
            <p:ph type="body" sz="quarter" idx="12" hasCustomPrompt="1"/>
          </p:nvPr>
        </p:nvSpPr>
        <p:spPr>
          <a:xfrm>
            <a:off x="455406" y="957553"/>
            <a:ext cx="7812293" cy="237116"/>
          </a:xfrm>
          <a:prstGeom prst="rect">
            <a:avLst/>
          </a:prstGeom>
        </p:spPr>
        <p:txBody>
          <a:bodyPr anchor="t"/>
          <a:lstStyle>
            <a:lvl1pPr marL="0" indent="0">
              <a:lnSpc>
                <a:spcPct val="90000"/>
              </a:lnSpc>
              <a:spcBef>
                <a:spcPts val="0"/>
              </a:spcBef>
              <a:buNone/>
              <a:defRPr sz="1200" i="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Subtitle</a:t>
            </a:r>
            <a:endParaRPr lang="sr-Latn-RS"/>
          </a:p>
        </p:txBody>
      </p:sp>
    </p:spTree>
    <p:extLst>
      <p:ext uri="{BB962C8B-B14F-4D97-AF65-F5344CB8AC3E}">
        <p14:creationId xmlns:p14="http://schemas.microsoft.com/office/powerpoint/2010/main" val="6572227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_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3EFEE6D-8E48-46FF-A078-F0E6C457D48E}"/>
              </a:ext>
            </a:extLst>
          </p:cNvPr>
          <p:cNvSpPr/>
          <p:nvPr userDrawn="1"/>
        </p:nvSpPr>
        <p:spPr>
          <a:xfrm>
            <a:off x="1" y="0"/>
            <a:ext cx="2819397" cy="5143500"/>
          </a:xfrm>
          <a:prstGeom prst="rect">
            <a:avLst/>
          </a:prstGeom>
          <a:solidFill>
            <a:srgbClr val="0E53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CH" sz="1650" b="0" i="0" u="none" strike="noStrike" kern="1200" cap="none" spc="0" normalizeH="0" baseline="0" noProof="0">
              <a:ln>
                <a:noFill/>
              </a:ln>
              <a:solidFill>
                <a:srgbClr val="FFFFFF"/>
              </a:solidFill>
              <a:effectLst/>
              <a:uLnTx/>
              <a:uFillTx/>
              <a:latin typeface="Lato Light" panose="020F0302020204030203" pitchFamily="34" charset="0"/>
              <a:ea typeface="+mn-ea"/>
              <a:cs typeface="Arial"/>
            </a:endParaRPr>
          </a:p>
        </p:txBody>
      </p:sp>
      <p:sp>
        <p:nvSpPr>
          <p:cNvPr id="3" name="Rectangle 2">
            <a:extLst>
              <a:ext uri="{FF2B5EF4-FFF2-40B4-BE49-F238E27FC236}">
                <a16:creationId xmlns:a16="http://schemas.microsoft.com/office/drawing/2014/main" id="{5047F7F1-48D3-47F3-A4BC-B32D12002D96}"/>
              </a:ext>
            </a:extLst>
          </p:cNvPr>
          <p:cNvSpPr/>
          <p:nvPr userDrawn="1"/>
        </p:nvSpPr>
        <p:spPr>
          <a:xfrm>
            <a:off x="-1091" y="0"/>
            <a:ext cx="2820273"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sz="1050"/>
          </a:p>
        </p:txBody>
      </p:sp>
      <p:sp>
        <p:nvSpPr>
          <p:cNvPr id="74" name="Text Placeholder 14">
            <a:extLst>
              <a:ext uri="{FF2B5EF4-FFF2-40B4-BE49-F238E27FC236}">
                <a16:creationId xmlns:a16="http://schemas.microsoft.com/office/drawing/2014/main" id="{1E539A74-D02C-4A55-9A26-3A47915EBAEC}"/>
              </a:ext>
            </a:extLst>
          </p:cNvPr>
          <p:cNvSpPr>
            <a:spLocks noGrp="1"/>
          </p:cNvSpPr>
          <p:nvPr>
            <p:ph type="body" sz="quarter" idx="19" hasCustomPrompt="1"/>
          </p:nvPr>
        </p:nvSpPr>
        <p:spPr>
          <a:xfrm>
            <a:off x="403147" y="3200833"/>
            <a:ext cx="2089229" cy="253800"/>
          </a:xfrm>
          <a:prstGeom prst="roundRect">
            <a:avLst>
              <a:gd name="adj" fmla="val 27170"/>
            </a:avLst>
          </a:prstGeom>
          <a:solidFill>
            <a:srgbClr val="FFFF67"/>
          </a:solidFill>
        </p:spPr>
        <p:txBody>
          <a:bodyPr anchor="ctr"/>
          <a:lstStyle>
            <a:lvl1pPr marL="0" indent="0" algn="l">
              <a:spcBef>
                <a:spcPts val="0"/>
              </a:spcBef>
              <a:buNone/>
              <a:defRPr sz="1050" b="0" cap="none" spc="225" baseline="0">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Text</a:t>
            </a:r>
            <a:endParaRPr lang="sr-Latn-RS"/>
          </a:p>
        </p:txBody>
      </p:sp>
      <p:sp>
        <p:nvSpPr>
          <p:cNvPr id="73" name="Text Placeholder 9">
            <a:extLst>
              <a:ext uri="{FF2B5EF4-FFF2-40B4-BE49-F238E27FC236}">
                <a16:creationId xmlns:a16="http://schemas.microsoft.com/office/drawing/2014/main" id="{368A90B3-8EE1-47F2-91B7-5C2BC507D1B6}"/>
              </a:ext>
            </a:extLst>
          </p:cNvPr>
          <p:cNvSpPr>
            <a:spLocks noGrp="1"/>
          </p:cNvSpPr>
          <p:nvPr>
            <p:ph type="body" sz="quarter" idx="11" hasCustomPrompt="1"/>
          </p:nvPr>
        </p:nvSpPr>
        <p:spPr>
          <a:xfrm>
            <a:off x="321960" y="2247029"/>
            <a:ext cx="2188829" cy="877816"/>
          </a:xfrm>
          <a:prstGeom prst="rect">
            <a:avLst/>
          </a:prstGeom>
        </p:spPr>
        <p:txBody>
          <a:bodyPr anchor="t"/>
          <a:lstStyle>
            <a:lvl1pPr marL="0" indent="0">
              <a:lnSpc>
                <a:spcPct val="90000"/>
              </a:lnSpc>
              <a:spcBef>
                <a:spcPts val="0"/>
              </a:spcBef>
              <a:buNone/>
              <a:defRPr sz="1800" i="1">
                <a:solidFill>
                  <a:srgbClr val="FFFF67"/>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
        <p:nvSpPr>
          <p:cNvPr id="7" name="Text Placeholder 7">
            <a:extLst>
              <a:ext uri="{FF2B5EF4-FFF2-40B4-BE49-F238E27FC236}">
                <a16:creationId xmlns:a16="http://schemas.microsoft.com/office/drawing/2014/main" id="{35F01CB1-7E7C-4404-931C-AE39938C9219}"/>
              </a:ext>
            </a:extLst>
          </p:cNvPr>
          <p:cNvSpPr>
            <a:spLocks noGrp="1"/>
          </p:cNvSpPr>
          <p:nvPr>
            <p:ph type="body" sz="quarter" idx="12" hasCustomPrompt="1"/>
          </p:nvPr>
        </p:nvSpPr>
        <p:spPr>
          <a:xfrm>
            <a:off x="3141140" y="352425"/>
            <a:ext cx="5680901" cy="4552950"/>
          </a:xfrm>
          <a:prstGeom prst="rect">
            <a:avLst/>
          </a:prstGeom>
        </p:spPr>
        <p:txBody>
          <a:bodyPr/>
          <a:lstStyle>
            <a:lvl1pPr marL="0" indent="0">
              <a:buNone/>
              <a:defRPr sz="1500">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de-CH"/>
              <a:t>Text</a:t>
            </a:r>
          </a:p>
        </p:txBody>
      </p:sp>
    </p:spTree>
    <p:extLst>
      <p:ext uri="{BB962C8B-B14F-4D97-AF65-F5344CB8AC3E}">
        <p14:creationId xmlns:p14="http://schemas.microsoft.com/office/powerpoint/2010/main" val="17461106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877B23-284B-4F7F-B31A-E23F61E64833}"/>
              </a:ext>
            </a:extLst>
          </p:cNvPr>
          <p:cNvSpPr/>
          <p:nvPr userDrawn="1"/>
        </p:nvSpPr>
        <p:spPr>
          <a:xfrm flipH="1">
            <a:off x="3512799" y="0"/>
            <a:ext cx="5631199" cy="5143500"/>
          </a:xfrm>
          <a:prstGeom prst="rect">
            <a:avLst/>
          </a:prstGeom>
          <a:solidFill>
            <a:srgbClr val="1F4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a:extLst>
              <a:ext uri="{FF2B5EF4-FFF2-40B4-BE49-F238E27FC236}">
                <a16:creationId xmlns:a16="http://schemas.microsoft.com/office/drawing/2014/main" id="{34CB4127-6F64-4668-AED7-0CBD0CA5FE6D}"/>
              </a:ext>
            </a:extLst>
          </p:cNvPr>
          <p:cNvSpPr/>
          <p:nvPr userDrawn="1"/>
        </p:nvSpPr>
        <p:spPr>
          <a:xfrm flipH="1">
            <a:off x="2819397" y="0"/>
            <a:ext cx="693403" cy="5143500"/>
          </a:xfrm>
          <a:prstGeom prst="rect">
            <a:avLst/>
          </a:prstGeom>
          <a:solidFill>
            <a:srgbClr val="FFF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CH" sz="1050">
              <a:solidFill>
                <a:prstClr val="white"/>
              </a:solidFill>
              <a:latin typeface="Calibri"/>
            </a:endParaRPr>
          </a:p>
        </p:txBody>
      </p:sp>
      <p:sp>
        <p:nvSpPr>
          <p:cNvPr id="6" name="Text Placeholder 9">
            <a:extLst>
              <a:ext uri="{FF2B5EF4-FFF2-40B4-BE49-F238E27FC236}">
                <a16:creationId xmlns:a16="http://schemas.microsoft.com/office/drawing/2014/main" id="{05AD8A3F-4EAA-49C2-BDEB-145BB69633D4}"/>
              </a:ext>
            </a:extLst>
          </p:cNvPr>
          <p:cNvSpPr>
            <a:spLocks noGrp="1"/>
          </p:cNvSpPr>
          <p:nvPr>
            <p:ph type="body" sz="quarter" idx="11" hasCustomPrompt="1"/>
          </p:nvPr>
        </p:nvSpPr>
        <p:spPr>
          <a:xfrm>
            <a:off x="321960" y="2247029"/>
            <a:ext cx="2188829" cy="1474072"/>
          </a:xfrm>
          <a:prstGeom prst="rect">
            <a:avLst/>
          </a:prstGeom>
        </p:spPr>
        <p:txBody>
          <a:bodyPr anchor="t"/>
          <a:lstStyle>
            <a:lvl1pPr marL="0" indent="0">
              <a:lnSpc>
                <a:spcPct val="90000"/>
              </a:lnSpc>
              <a:spcBef>
                <a:spcPts val="0"/>
              </a:spcBef>
              <a:buNone/>
              <a:defRPr sz="1800" i="1">
                <a:solidFill>
                  <a:schemeClr val="accent1"/>
                </a:solidFill>
                <a:latin typeface="Gotham Book" pitchFamily="50" charset="0"/>
              </a:defRPr>
            </a:lvl1pPr>
            <a:lvl2pPr>
              <a:defRPr>
                <a:solidFill>
                  <a:srgbClr val="FFFF67"/>
                </a:solidFill>
              </a:defRPr>
            </a:lvl2pPr>
            <a:lvl3pPr>
              <a:defRPr>
                <a:solidFill>
                  <a:srgbClr val="FFFF67"/>
                </a:solidFill>
              </a:defRPr>
            </a:lvl3pPr>
            <a:lvl4pPr>
              <a:defRPr>
                <a:solidFill>
                  <a:srgbClr val="FFFF67"/>
                </a:solidFill>
              </a:defRPr>
            </a:lvl4pPr>
            <a:lvl5pPr>
              <a:defRPr>
                <a:solidFill>
                  <a:srgbClr val="FFFF67"/>
                </a:solidFill>
              </a:defRPr>
            </a:lvl5pPr>
          </a:lstStyle>
          <a:p>
            <a:pPr lvl="0"/>
            <a:r>
              <a:rPr lang="en-US"/>
              <a:t>Title</a:t>
            </a:r>
            <a:endParaRPr lang="sr-Latn-RS"/>
          </a:p>
        </p:txBody>
      </p:sp>
    </p:spTree>
    <p:extLst>
      <p:ext uri="{BB962C8B-B14F-4D97-AF65-F5344CB8AC3E}">
        <p14:creationId xmlns:p14="http://schemas.microsoft.com/office/powerpoint/2010/main" val="24413363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extLst>
      <p:ext uri="{BB962C8B-B14F-4D97-AF65-F5344CB8AC3E}">
        <p14:creationId xmlns:p14="http://schemas.microsoft.com/office/powerpoint/2010/main" val="1444562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9" Type="http://schemas.openxmlformats.org/officeDocument/2006/relationships/slideLayout" Target="../slideLayouts/slideLayout48.xml"/><Relationship Id="rId21" Type="http://schemas.openxmlformats.org/officeDocument/2006/relationships/slideLayout" Target="../slideLayouts/slideLayout30.xml"/><Relationship Id="rId34" Type="http://schemas.openxmlformats.org/officeDocument/2006/relationships/slideLayout" Target="../slideLayouts/slideLayout43.xml"/><Relationship Id="rId42" Type="http://schemas.openxmlformats.org/officeDocument/2006/relationships/slideLayout" Target="../slideLayouts/slideLayout51.xml"/><Relationship Id="rId47" Type="http://schemas.openxmlformats.org/officeDocument/2006/relationships/slideLayout" Target="../slideLayouts/slideLayout56.xml"/><Relationship Id="rId50" Type="http://schemas.openxmlformats.org/officeDocument/2006/relationships/slideLayout" Target="../slideLayouts/slideLayout59.xml"/><Relationship Id="rId55" Type="http://schemas.openxmlformats.org/officeDocument/2006/relationships/slideLayout" Target="../slideLayouts/slideLayout64.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9" Type="http://schemas.openxmlformats.org/officeDocument/2006/relationships/slideLayout" Target="../slideLayouts/slideLayout38.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slideLayout" Target="../slideLayouts/slideLayout41.xml"/><Relationship Id="rId37" Type="http://schemas.openxmlformats.org/officeDocument/2006/relationships/slideLayout" Target="../slideLayouts/slideLayout46.xml"/><Relationship Id="rId40" Type="http://schemas.openxmlformats.org/officeDocument/2006/relationships/slideLayout" Target="../slideLayouts/slideLayout49.xml"/><Relationship Id="rId45" Type="http://schemas.openxmlformats.org/officeDocument/2006/relationships/slideLayout" Target="../slideLayouts/slideLayout54.xml"/><Relationship Id="rId53" Type="http://schemas.openxmlformats.org/officeDocument/2006/relationships/slideLayout" Target="../slideLayouts/slideLayout6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4" Type="http://schemas.openxmlformats.org/officeDocument/2006/relationships/slideLayout" Target="../slideLayouts/slideLayout53.xml"/><Relationship Id="rId52" Type="http://schemas.openxmlformats.org/officeDocument/2006/relationships/slideLayout" Target="../slideLayouts/slideLayout61.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35" Type="http://schemas.openxmlformats.org/officeDocument/2006/relationships/slideLayout" Target="../slideLayouts/slideLayout44.xml"/><Relationship Id="rId43" Type="http://schemas.openxmlformats.org/officeDocument/2006/relationships/slideLayout" Target="../slideLayouts/slideLayout52.xml"/><Relationship Id="rId48" Type="http://schemas.openxmlformats.org/officeDocument/2006/relationships/slideLayout" Target="../slideLayouts/slideLayout57.xml"/><Relationship Id="rId56" Type="http://schemas.openxmlformats.org/officeDocument/2006/relationships/theme" Target="../theme/theme2.xml"/><Relationship Id="rId8" Type="http://schemas.openxmlformats.org/officeDocument/2006/relationships/slideLayout" Target="../slideLayouts/slideLayout17.xml"/><Relationship Id="rId51" Type="http://schemas.openxmlformats.org/officeDocument/2006/relationships/slideLayout" Target="../slideLayouts/slideLayout60.xml"/><Relationship Id="rId3" Type="http://schemas.openxmlformats.org/officeDocument/2006/relationships/slideLayout" Target="../slideLayouts/slideLayout12.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slideLayout" Target="../slideLayouts/slideLayout42.xml"/><Relationship Id="rId38" Type="http://schemas.openxmlformats.org/officeDocument/2006/relationships/slideLayout" Target="../slideLayouts/slideLayout47.xml"/><Relationship Id="rId46" Type="http://schemas.openxmlformats.org/officeDocument/2006/relationships/slideLayout" Target="../slideLayouts/slideLayout55.xml"/><Relationship Id="rId20" Type="http://schemas.openxmlformats.org/officeDocument/2006/relationships/slideLayout" Target="../slideLayouts/slideLayout29.xml"/><Relationship Id="rId41" Type="http://schemas.openxmlformats.org/officeDocument/2006/relationships/slideLayout" Target="../slideLayouts/slideLayout50.xml"/><Relationship Id="rId54" Type="http://schemas.openxmlformats.org/officeDocument/2006/relationships/slideLayout" Target="../slideLayouts/slideLayout63.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36" Type="http://schemas.openxmlformats.org/officeDocument/2006/relationships/slideLayout" Target="../slideLayouts/slideLayout45.xml"/><Relationship Id="rId4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9116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Lst>
  <p:hf sldNum="0" hdr="0"/>
  <p:txStyles>
    <p:titleStyle>
      <a:lvl1pPr algn="l" defTabSz="686075" rtl="0" eaLnBrk="1" latinLnBrk="0" hangingPunct="1">
        <a:lnSpc>
          <a:spcPct val="100000"/>
        </a:lnSpc>
        <a:spcBef>
          <a:spcPct val="0"/>
        </a:spcBef>
        <a:buNone/>
        <a:defRPr sz="2101" b="1" kern="1200">
          <a:solidFill>
            <a:schemeClr val="tx1"/>
          </a:solidFill>
          <a:latin typeface="+mj-lt"/>
          <a:ea typeface="+mj-ea"/>
          <a:cs typeface="+mj-cs"/>
        </a:defRPr>
      </a:lvl1pPr>
    </p:titleStyle>
    <p:bodyStyle>
      <a:lvl1pPr marL="271571" indent="-271571" algn="l" defTabSz="686075" rtl="0" eaLnBrk="1" latinLnBrk="0" hangingPunct="1">
        <a:lnSpc>
          <a:spcPct val="100000"/>
        </a:lnSpc>
        <a:spcBef>
          <a:spcPts val="375"/>
        </a:spcBef>
        <a:buClr>
          <a:schemeClr val="accent1"/>
        </a:buClr>
        <a:buFont typeface="Wingdings" pitchFamily="2" charset="2"/>
        <a:buChar char="§"/>
        <a:defRPr sz="1801" kern="1200">
          <a:solidFill>
            <a:schemeClr val="tx1"/>
          </a:solidFill>
          <a:latin typeface="+mn-lt"/>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chemeClr val="tx1"/>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chemeClr val="tx1"/>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chemeClr val="tx1"/>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chemeClr val="tx1"/>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p:bodyStyle>
    <p:otherStyle>
      <a:defPPr>
        <a:defRPr lang="de-DE"/>
      </a:defPPr>
      <a:lvl1pPr marL="0" algn="l" defTabSz="686075" rtl="0" eaLnBrk="1" latinLnBrk="0" hangingPunct="1">
        <a:defRPr sz="1351" kern="1200">
          <a:solidFill>
            <a:schemeClr val="tx1"/>
          </a:solidFill>
          <a:latin typeface="+mn-lt"/>
          <a:ea typeface="+mn-ea"/>
          <a:cs typeface="+mn-cs"/>
        </a:defRPr>
      </a:lvl1pPr>
      <a:lvl2pPr marL="343037" algn="l" defTabSz="686075" rtl="0" eaLnBrk="1" latinLnBrk="0" hangingPunct="1">
        <a:defRPr sz="1351" kern="1200">
          <a:solidFill>
            <a:schemeClr val="tx1"/>
          </a:solidFill>
          <a:latin typeface="+mn-lt"/>
          <a:ea typeface="+mn-ea"/>
          <a:cs typeface="+mn-cs"/>
        </a:defRPr>
      </a:lvl2pPr>
      <a:lvl3pPr marL="686075" algn="l" defTabSz="686075" rtl="0" eaLnBrk="1" latinLnBrk="0" hangingPunct="1">
        <a:defRPr sz="1351" kern="1200">
          <a:solidFill>
            <a:schemeClr val="tx1"/>
          </a:solidFill>
          <a:latin typeface="+mn-lt"/>
          <a:ea typeface="+mn-ea"/>
          <a:cs typeface="+mn-cs"/>
        </a:defRPr>
      </a:lvl3pPr>
      <a:lvl4pPr marL="1029112" algn="l" defTabSz="686075" rtl="0" eaLnBrk="1" latinLnBrk="0" hangingPunct="1">
        <a:defRPr sz="1351" kern="1200">
          <a:solidFill>
            <a:schemeClr val="tx1"/>
          </a:solidFill>
          <a:latin typeface="+mn-lt"/>
          <a:ea typeface="+mn-ea"/>
          <a:cs typeface="+mn-cs"/>
        </a:defRPr>
      </a:lvl4pPr>
      <a:lvl5pPr marL="1372149" algn="l" defTabSz="686075" rtl="0" eaLnBrk="1" latinLnBrk="0" hangingPunct="1">
        <a:defRPr sz="1351" kern="1200">
          <a:solidFill>
            <a:schemeClr val="tx1"/>
          </a:solidFill>
          <a:latin typeface="+mn-lt"/>
          <a:ea typeface="+mn-ea"/>
          <a:cs typeface="+mn-cs"/>
        </a:defRPr>
      </a:lvl5pPr>
      <a:lvl6pPr marL="1715186" algn="l" defTabSz="686075" rtl="0" eaLnBrk="1" latinLnBrk="0" hangingPunct="1">
        <a:defRPr sz="1351" kern="1200">
          <a:solidFill>
            <a:schemeClr val="tx1"/>
          </a:solidFill>
          <a:latin typeface="+mn-lt"/>
          <a:ea typeface="+mn-ea"/>
          <a:cs typeface="+mn-cs"/>
        </a:defRPr>
      </a:lvl6pPr>
      <a:lvl7pPr marL="2058223" algn="l" defTabSz="686075" rtl="0" eaLnBrk="1" latinLnBrk="0" hangingPunct="1">
        <a:defRPr sz="1351" kern="1200">
          <a:solidFill>
            <a:schemeClr val="tx1"/>
          </a:solidFill>
          <a:latin typeface="+mn-lt"/>
          <a:ea typeface="+mn-ea"/>
          <a:cs typeface="+mn-cs"/>
        </a:defRPr>
      </a:lvl7pPr>
      <a:lvl8pPr marL="2401260" algn="l" defTabSz="686075" rtl="0" eaLnBrk="1" latinLnBrk="0" hangingPunct="1">
        <a:defRPr sz="1351" kern="1200">
          <a:solidFill>
            <a:schemeClr val="tx1"/>
          </a:solidFill>
          <a:latin typeface="+mn-lt"/>
          <a:ea typeface="+mn-ea"/>
          <a:cs typeface="+mn-cs"/>
        </a:defRPr>
      </a:lvl8pPr>
      <a:lvl9pPr marL="2744297" algn="l" defTabSz="686075"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
          <p15:clr>
            <a:srgbClr val="F26B43"/>
          </p15:clr>
        </p15:guide>
        <p15:guide id="2" orient="horz" pos="2160">
          <p15:clr>
            <a:srgbClr val="F26B43"/>
          </p15:clr>
        </p15:guide>
        <p15:guide id="4" orient="horz" pos="799">
          <p15:clr>
            <a:srgbClr val="F26B43"/>
          </p15:clr>
        </p15:guide>
        <p15:guide id="6" orient="horz" pos="3521">
          <p15:clr>
            <a:srgbClr val="F26B43"/>
          </p15:clr>
        </p15:guide>
        <p15:guide id="7" pos="210">
          <p15:clr>
            <a:srgbClr val="F26B43"/>
          </p15:clr>
        </p15:guide>
        <p15:guide id="8" pos="7470">
          <p15:clr>
            <a:srgbClr val="F26B43"/>
          </p15:clr>
        </p15:guide>
        <p15:guide id="9" pos="7606">
          <p15:clr>
            <a:srgbClr val="F26B43"/>
          </p15:clr>
        </p15:guide>
        <p15:guide id="10" orient="horz" pos="3657">
          <p15:clr>
            <a:srgbClr val="F26B43"/>
          </p15:clr>
        </p15:guide>
        <p15:guide id="12" orient="horz" pos="6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17.jpe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10.jpe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18.jpg"/><Relationship Id="rId4" Type="http://schemas.openxmlformats.org/officeDocument/2006/relationships/image" Target="../media/image9.svg"/></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2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image" Target="../media/image27.jpeg"/><Relationship Id="rId4" Type="http://schemas.openxmlformats.org/officeDocument/2006/relationships/image" Target="../media/image9.svg"/></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image" Target="../media/image28.jpe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9.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 name="Grafik 4" descr="Ein Bild, das Text, Kleidung, Person, Bühnenausstattung enthält.&#10;&#10;Automatisch generierte Beschreibung">
            <a:extLst>
              <a:ext uri="{FF2B5EF4-FFF2-40B4-BE49-F238E27FC236}">
                <a16:creationId xmlns:a16="http://schemas.microsoft.com/office/drawing/2014/main" id="{D33F7D76-430E-705B-A5B0-47FCE751AE6B}"/>
              </a:ext>
            </a:extLst>
          </p:cNvPr>
          <p:cNvPicPr>
            <a:picLocks noChangeAspect="1"/>
          </p:cNvPicPr>
          <p:nvPr/>
        </p:nvPicPr>
        <p:blipFill rotWithShape="1">
          <a:blip r:embed="rId3"/>
          <a:srcRect l="6186" r="15374"/>
          <a:stretch/>
        </p:blipFill>
        <p:spPr>
          <a:xfrm>
            <a:off x="1"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E91E2-50B8-8129-F339-CF4B043FD647}"/>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D908F154-CE89-4DBC-CFC5-23294896311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0DC23A8E-CDF3-CFFA-D3DF-3A9E4D9F79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chemeClr val="accent3"/>
                </a:solidFill>
                <a:latin typeface="+mj-lt"/>
              </a:rPr>
              <a:t>Morgenroutine 5</a:t>
            </a:r>
          </a:p>
          <a:p>
            <a:pPr>
              <a:lnSpc>
                <a:spcPct val="100000"/>
              </a:lnSpc>
              <a:defRPr/>
            </a:pPr>
            <a:endParaRPr lang="de-CH" sz="1600" dirty="0">
              <a:solidFill>
                <a:schemeClr val="accent3"/>
              </a:solidFill>
              <a:latin typeface="+mj-lt"/>
            </a:endParaRPr>
          </a:p>
          <a:p>
            <a:pPr marL="0" lvl="0" indent="0" algn="l" rtl="0">
              <a:spcBef>
                <a:spcPts val="0"/>
              </a:spcBef>
              <a:spcAft>
                <a:spcPts val="0"/>
              </a:spcAft>
              <a:buNone/>
            </a:pPr>
            <a:endParaRPr lang="de-CH" sz="2000" dirty="0">
              <a:latin typeface="Gotham Medium"/>
            </a:endParaRPr>
          </a:p>
          <a:p>
            <a:pPr marL="0" lvl="0" indent="0" algn="l" rtl="0">
              <a:spcBef>
                <a:spcPts val="0"/>
              </a:spcBef>
              <a:spcAft>
                <a:spcPts val="0"/>
              </a:spcAft>
              <a:buNone/>
            </a:pPr>
            <a:endParaRPr lang="de-CH" sz="2000" dirty="0">
              <a:latin typeface="Gotham Medium"/>
            </a:endParaRPr>
          </a:p>
          <a:p>
            <a:pPr marL="0" lvl="0" indent="0" algn="l" rtl="0">
              <a:spcBef>
                <a:spcPts val="0"/>
              </a:spcBef>
              <a:spcAft>
                <a:spcPts val="1200"/>
              </a:spcAft>
              <a:buNone/>
            </a:pPr>
            <a:r>
              <a:rPr lang="de-CH" sz="2000" i="0" dirty="0">
                <a:latin typeface="Gotham Medium"/>
              </a:rPr>
              <a:t>Von dem, was nicht gut geht mit einer Hand.</a:t>
            </a:r>
          </a:p>
          <a:p>
            <a:pPr marL="342900" lvl="0" indent="-342900" algn="l" rtl="0">
              <a:spcBef>
                <a:spcPts val="0"/>
              </a:spcBef>
              <a:spcAft>
                <a:spcPts val="1200"/>
              </a:spcAft>
              <a:buFont typeface="Arial" panose="020B0604020202020204" pitchFamily="34" charset="0"/>
              <a:buChar char="•"/>
            </a:pPr>
            <a:r>
              <a:rPr lang="de-CH" sz="2000" i="0" dirty="0">
                <a:latin typeface="Gotham Medium"/>
              </a:rPr>
              <a:t>Warum geht es nicht gut?</a:t>
            </a:r>
          </a:p>
          <a:p>
            <a:pPr marL="342900" lvl="0" indent="-342900" algn="l" rtl="0">
              <a:spcBef>
                <a:spcPts val="0"/>
              </a:spcBef>
              <a:spcAft>
                <a:spcPts val="1200"/>
              </a:spcAft>
              <a:buFont typeface="Arial" panose="020B0604020202020204" pitchFamily="34" charset="0"/>
              <a:buChar char="•"/>
            </a:pPr>
            <a:r>
              <a:rPr lang="de-CH" sz="2000" i="0" dirty="0">
                <a:latin typeface="Gotham Medium"/>
              </a:rPr>
              <a:t>Was könnte man machen, damit es besser geht?</a:t>
            </a:r>
          </a:p>
          <a:p>
            <a:pPr marL="342900" lvl="0" indent="-342900" algn="l" rtl="0">
              <a:spcBef>
                <a:spcPts val="0"/>
              </a:spcBef>
              <a:spcAft>
                <a:spcPts val="1200"/>
              </a:spcAft>
              <a:buFont typeface="Arial" panose="020B0604020202020204" pitchFamily="34" charset="0"/>
              <a:buChar char="•"/>
            </a:pPr>
            <a:r>
              <a:rPr lang="de-CH" sz="2000" i="0" dirty="0">
                <a:latin typeface="Gotham Medium"/>
              </a:rPr>
              <a:t>Diskutiert zu zweit.</a:t>
            </a:r>
          </a:p>
          <a:p>
            <a:pPr defTabSz="685800">
              <a:lnSpc>
                <a:spcPct val="100000"/>
              </a:lnSpc>
              <a:buClrTx/>
              <a:defRPr/>
            </a:pPr>
            <a:endParaRPr lang="en-US" dirty="0">
              <a:solidFill>
                <a:schemeClr val="accent2"/>
              </a:solidFill>
            </a:endParaRPr>
          </a:p>
        </p:txBody>
      </p:sp>
      <p:pic>
        <p:nvPicPr>
          <p:cNvPr id="16" name="Grafik 15">
            <a:extLst>
              <a:ext uri="{FF2B5EF4-FFF2-40B4-BE49-F238E27FC236}">
                <a16:creationId xmlns:a16="http://schemas.microsoft.com/office/drawing/2014/main" id="{BFD0C979-E583-DBF3-1160-73AA4C62C685}"/>
              </a:ext>
            </a:extLst>
          </p:cNvPr>
          <p:cNvPicPr>
            <a:picLocks noChangeAspect="1"/>
          </p:cNvPicPr>
          <p:nvPr/>
        </p:nvPicPr>
        <p:blipFill>
          <a:blip r:embed="rId3"/>
          <a:srcRect l="34253" r="34253"/>
          <a:stretch/>
        </p:blipFill>
        <p:spPr>
          <a:xfrm>
            <a:off x="6831334" y="1706949"/>
            <a:ext cx="1729601" cy="1729600"/>
          </a:xfrm>
          <a:prstGeom prst="rect">
            <a:avLst/>
          </a:prstGeom>
        </p:spPr>
      </p:pic>
      <p:sp>
        <p:nvSpPr>
          <p:cNvPr id="6" name="Flussdiagramm: Verzögerung 5">
            <a:extLst>
              <a:ext uri="{FF2B5EF4-FFF2-40B4-BE49-F238E27FC236}">
                <a16:creationId xmlns:a16="http://schemas.microsoft.com/office/drawing/2014/main" id="{D7AD028D-74FE-FDF0-52DC-FA6288E60FCF}"/>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4CBCEC47-3E5D-9574-501C-41BDF26CAC06}"/>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a:extLst>
              <a:ext uri="{FF2B5EF4-FFF2-40B4-BE49-F238E27FC236}">
                <a16:creationId xmlns:a16="http://schemas.microsoft.com/office/drawing/2014/main" id="{1D1141A4-DA6B-DAED-2AED-D5E9CB46DFBC}"/>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a:solidFill>
                  <a:srgbClr val="FFFF67"/>
                </a:solidFill>
              </a:rPr>
              <a:t>5'</a:t>
            </a:r>
          </a:p>
        </p:txBody>
      </p:sp>
      <p:pic>
        <p:nvPicPr>
          <p:cNvPr id="13" name="Grafik 12" descr="Benutzer mit einfarbiger Füllung">
            <a:extLst>
              <a:ext uri="{FF2B5EF4-FFF2-40B4-BE49-F238E27FC236}">
                <a16:creationId xmlns:a16="http://schemas.microsoft.com/office/drawing/2014/main" id="{1343B36D-00E4-B672-7569-615BE95B40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2367" y="334799"/>
            <a:ext cx="420441" cy="420441"/>
          </a:xfrm>
          <a:prstGeom prst="rect">
            <a:avLst/>
          </a:prstGeom>
        </p:spPr>
      </p:pic>
      <p:pic>
        <p:nvPicPr>
          <p:cNvPr id="19" name="Grafik 18" descr="Benutzer mit einfarbiger Füllung">
            <a:extLst>
              <a:ext uri="{FF2B5EF4-FFF2-40B4-BE49-F238E27FC236}">
                <a16:creationId xmlns:a16="http://schemas.microsoft.com/office/drawing/2014/main" id="{C78362BF-157E-77BF-BA47-67F2959948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63680" y="334799"/>
            <a:ext cx="420441" cy="420441"/>
          </a:xfrm>
          <a:prstGeom prst="rect">
            <a:avLst/>
          </a:prstGeom>
        </p:spPr>
      </p:pic>
    </p:spTree>
    <p:extLst>
      <p:ext uri="{BB962C8B-B14F-4D97-AF65-F5344CB8AC3E}">
        <p14:creationId xmlns:p14="http://schemas.microsoft.com/office/powerpoint/2010/main" val="2089064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chemeClr val="accent3"/>
                </a:solidFill>
                <a:latin typeface="+mj-lt"/>
              </a:rPr>
              <a:t>Morgenroutine 6</a:t>
            </a:r>
          </a:p>
          <a:p>
            <a:pPr>
              <a:lnSpc>
                <a:spcPct val="100000"/>
              </a:lnSpc>
              <a:defRPr/>
            </a:pPr>
            <a:endParaRPr lang="de-CH" sz="1600" dirty="0">
              <a:solidFill>
                <a:schemeClr val="accent3"/>
              </a:solidFill>
              <a:latin typeface="+mj-lt"/>
            </a:endParaRPr>
          </a:p>
          <a:p>
            <a:pPr marL="0" lvl="0" indent="0" algn="l" rtl="0">
              <a:spcBef>
                <a:spcPts val="0"/>
              </a:spcBef>
              <a:spcAft>
                <a:spcPts val="0"/>
              </a:spcAft>
              <a:buNone/>
            </a:pPr>
            <a:endParaRPr lang="de-CH" sz="2000" dirty="0">
              <a:latin typeface="Gotham Medium"/>
            </a:endParaRPr>
          </a:p>
          <a:p>
            <a:pPr marL="0" lvl="0" indent="0" algn="l" rtl="0">
              <a:spcBef>
                <a:spcPts val="0"/>
              </a:spcBef>
              <a:spcAft>
                <a:spcPts val="0"/>
              </a:spcAft>
              <a:buNone/>
            </a:pPr>
            <a:endParaRPr lang="de-CH" sz="2000" i="0" dirty="0">
              <a:latin typeface="Gotham Medium"/>
            </a:endParaRPr>
          </a:p>
          <a:p>
            <a:pPr>
              <a:spcAft>
                <a:spcPts val="1200"/>
              </a:spcAft>
            </a:pPr>
            <a:r>
              <a:rPr lang="de-CH" sz="2000" i="0" dirty="0">
                <a:latin typeface="Gotham Medium"/>
              </a:rPr>
              <a:t>Sammelt im Plenum eure Lösungen.</a:t>
            </a:r>
            <a:endParaRPr lang="de-CH" i="0" dirty="0">
              <a:latin typeface="Gotham Medium"/>
            </a:endParaRPr>
          </a:p>
          <a:p>
            <a:pPr defTabSz="685800">
              <a:lnSpc>
                <a:spcPct val="100000"/>
              </a:lnSpc>
              <a:buClrTx/>
              <a:defRPr/>
            </a:pPr>
            <a:endParaRPr lang="en-US" dirty="0">
              <a:solidFill>
                <a:schemeClr val="accent2"/>
              </a:solidFill>
            </a:endParaRPr>
          </a:p>
        </p:txBody>
      </p:sp>
      <p:sp>
        <p:nvSpPr>
          <p:cNvPr id="4" name="Flussdiagramm: Verzögerung 3">
            <a:extLst>
              <a:ext uri="{FF2B5EF4-FFF2-40B4-BE49-F238E27FC236}">
                <a16:creationId xmlns:a16="http://schemas.microsoft.com/office/drawing/2014/main" id="{83069993-C030-8605-E7A2-579B36162F75}"/>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83563821-5D40-2AA3-4CF6-DCA342AAEE21}"/>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a:extLst>
              <a:ext uri="{FF2B5EF4-FFF2-40B4-BE49-F238E27FC236}">
                <a16:creationId xmlns:a16="http://schemas.microsoft.com/office/drawing/2014/main" id="{970254F0-874A-64C3-6AEE-86D405323E86}"/>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2000">
                <a:solidFill>
                  <a:srgbClr val="FFFF67"/>
                </a:solidFill>
              </a:rPr>
              <a:t>5'</a:t>
            </a:r>
          </a:p>
        </p:txBody>
      </p:sp>
      <p:pic>
        <p:nvPicPr>
          <p:cNvPr id="21" name="Grafik 20" descr="Benutzer mit einfarbiger Füllung">
            <a:extLst>
              <a:ext uri="{FF2B5EF4-FFF2-40B4-BE49-F238E27FC236}">
                <a16:creationId xmlns:a16="http://schemas.microsoft.com/office/drawing/2014/main" id="{F50B3DEB-76C2-D963-1733-257F3C2DA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8393" y="208266"/>
            <a:ext cx="319589" cy="319589"/>
          </a:xfrm>
          <a:prstGeom prst="rect">
            <a:avLst/>
          </a:prstGeom>
        </p:spPr>
      </p:pic>
      <p:pic>
        <p:nvPicPr>
          <p:cNvPr id="23" name="Grafik 22" descr="Benutzer mit einfarbiger Füllung">
            <a:extLst>
              <a:ext uri="{FF2B5EF4-FFF2-40B4-BE49-F238E27FC236}">
                <a16:creationId xmlns:a16="http://schemas.microsoft.com/office/drawing/2014/main" id="{F028E7DC-9A71-4840-209F-0873DFCB3D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4472" y="505679"/>
            <a:ext cx="201929" cy="218738"/>
          </a:xfrm>
          <a:prstGeom prst="rect">
            <a:avLst/>
          </a:prstGeom>
        </p:spPr>
      </p:pic>
      <p:pic>
        <p:nvPicPr>
          <p:cNvPr id="25" name="Grafik 24" descr="Benutzer mit einfarbiger Füllung">
            <a:extLst>
              <a:ext uri="{FF2B5EF4-FFF2-40B4-BE49-F238E27FC236}">
                <a16:creationId xmlns:a16="http://schemas.microsoft.com/office/drawing/2014/main" id="{E67FFB1F-5F05-5E3E-AA47-E4CAF4869F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6370" y="603273"/>
            <a:ext cx="201929" cy="218738"/>
          </a:xfrm>
          <a:prstGeom prst="rect">
            <a:avLst/>
          </a:prstGeom>
        </p:spPr>
      </p:pic>
      <p:pic>
        <p:nvPicPr>
          <p:cNvPr id="27" name="Grafik 26" descr="Benutzer mit einfarbiger Füllung">
            <a:extLst>
              <a:ext uri="{FF2B5EF4-FFF2-40B4-BE49-F238E27FC236}">
                <a16:creationId xmlns:a16="http://schemas.microsoft.com/office/drawing/2014/main" id="{A51F7497-C710-3FCD-6034-578EEE77B5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2436" y="687316"/>
            <a:ext cx="201929" cy="218738"/>
          </a:xfrm>
          <a:prstGeom prst="rect">
            <a:avLst/>
          </a:prstGeom>
        </p:spPr>
      </p:pic>
      <p:pic>
        <p:nvPicPr>
          <p:cNvPr id="29" name="Grafik 28" descr="Benutzer mit einfarbiger Füllung">
            <a:extLst>
              <a:ext uri="{FF2B5EF4-FFF2-40B4-BE49-F238E27FC236}">
                <a16:creationId xmlns:a16="http://schemas.microsoft.com/office/drawing/2014/main" id="{2FE25591-99C6-BF2B-5781-520BD26F9F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6906" y="603271"/>
            <a:ext cx="201929" cy="218738"/>
          </a:xfrm>
          <a:prstGeom prst="rect">
            <a:avLst/>
          </a:prstGeom>
        </p:spPr>
      </p:pic>
      <p:pic>
        <p:nvPicPr>
          <p:cNvPr id="31" name="Grafik 30" descr="Benutzer mit einfarbiger Füllung">
            <a:extLst>
              <a:ext uri="{FF2B5EF4-FFF2-40B4-BE49-F238E27FC236}">
                <a16:creationId xmlns:a16="http://schemas.microsoft.com/office/drawing/2014/main" id="{67046CA2-9D69-2DAC-721B-F70F806353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780" y="536036"/>
            <a:ext cx="201929" cy="218738"/>
          </a:xfrm>
          <a:prstGeom prst="rect">
            <a:avLst/>
          </a:prstGeom>
        </p:spPr>
      </p:pic>
      <p:pic>
        <p:nvPicPr>
          <p:cNvPr id="33" name="Grafik 32" descr="Ein Bild, das Kleidung, Stuhl, Im Haus, Person enthält.&#10;&#10;Beschreibung automatisch generiert.">
            <a:extLst>
              <a:ext uri="{FF2B5EF4-FFF2-40B4-BE49-F238E27FC236}">
                <a16:creationId xmlns:a16="http://schemas.microsoft.com/office/drawing/2014/main" id="{4FA39E47-5D82-F054-8497-4E3A2EBDDABB}"/>
              </a:ext>
            </a:extLst>
          </p:cNvPr>
          <p:cNvPicPr>
            <a:picLocks noChangeAspect="1"/>
          </p:cNvPicPr>
          <p:nvPr/>
        </p:nvPicPr>
        <p:blipFill>
          <a:blip r:embed="rId5"/>
          <a:srcRect l="78" r="78"/>
          <a:stretch/>
        </p:blipFill>
        <p:spPr>
          <a:xfrm>
            <a:off x="6828879" y="1708925"/>
            <a:ext cx="1739244" cy="1731306"/>
          </a:xfrm>
          <a:prstGeom prst="rect">
            <a:avLst/>
          </a:prstGeom>
        </p:spPr>
      </p:pic>
    </p:spTree>
    <p:extLst>
      <p:ext uri="{BB962C8B-B14F-4D97-AF65-F5344CB8AC3E}">
        <p14:creationId xmlns:p14="http://schemas.microsoft.com/office/powerpoint/2010/main" val="2685531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defRPr/>
            </a:pPr>
            <a:r>
              <a:rPr lang="de-CH" sz="2800" dirty="0">
                <a:solidFill>
                  <a:srgbClr val="1F407A"/>
                </a:solidFill>
                <a:latin typeface="+mj-lt"/>
              </a:rPr>
              <a:t>Challenge II </a:t>
            </a:r>
            <a:endParaRPr lang="de-CH" sz="2800" i="0" dirty="0">
              <a:solidFill>
                <a:srgbClr val="000000"/>
              </a:solidFill>
              <a:latin typeface="+mj-lt"/>
            </a:endParaRPr>
          </a:p>
          <a:p>
            <a:pPr>
              <a:lnSpc>
                <a:spcPct val="100000"/>
              </a:lnSpc>
              <a:defRPr/>
            </a:pPr>
            <a:endParaRPr lang="de-CH" sz="1600" dirty="0">
              <a:solidFill>
                <a:schemeClr val="accent3"/>
              </a:solidFill>
              <a:latin typeface="+mj-lt"/>
            </a:endParaRPr>
          </a:p>
          <a:p>
            <a:pPr marL="0" lvl="0" indent="0" algn="l" rtl="0">
              <a:spcBef>
                <a:spcPts val="0"/>
              </a:spcBef>
              <a:spcAft>
                <a:spcPts val="0"/>
              </a:spcAft>
              <a:buNone/>
            </a:pPr>
            <a:endParaRPr lang="de-CH" sz="2000" dirty="0">
              <a:latin typeface="Gotham Medium"/>
            </a:endParaRPr>
          </a:p>
          <a:p>
            <a:pPr marL="0" lvl="0" indent="0" algn="l" rtl="0">
              <a:spcBef>
                <a:spcPts val="0"/>
              </a:spcBef>
              <a:spcAft>
                <a:spcPts val="0"/>
              </a:spcAft>
              <a:buNone/>
            </a:pPr>
            <a:endParaRPr lang="de-CH" sz="2000" dirty="0">
              <a:latin typeface="Gotham Medium"/>
            </a:endParaRPr>
          </a:p>
          <a:p>
            <a:r>
              <a:rPr lang="de-CH" sz="2000" i="0" dirty="0">
                <a:latin typeface="Gotham Medium"/>
                <a:cs typeface="Segoe UI"/>
              </a:rPr>
              <a:t>Falte dein A3 Blatt 3 Mal, so dass es am Schluss 8 Felder ergibt. </a:t>
            </a:r>
          </a:p>
          <a:p>
            <a:r>
              <a:rPr lang="de-CH" sz="2000" i="0" dirty="0">
                <a:latin typeface="Gotham Medium"/>
                <a:cs typeface="Segoe UI"/>
              </a:rPr>
              <a:t>Versuch das mit nur einer Hand (egal welche) zu machen. </a:t>
            </a:r>
            <a:endParaRPr lang="en-US" sz="2000" i="0" dirty="0">
              <a:solidFill>
                <a:srgbClr val="000000"/>
              </a:solidFill>
              <a:latin typeface="Gotham Medium"/>
              <a:cs typeface="Segoe UI"/>
            </a:endParaRPr>
          </a:p>
          <a:p>
            <a:pPr>
              <a:spcBef>
                <a:spcPts val="1200"/>
              </a:spcBef>
              <a:spcAft>
                <a:spcPts val="1200"/>
              </a:spcAft>
            </a:pPr>
            <a:r>
              <a:rPr lang="de-CH" sz="2000" i="0" dirty="0">
                <a:latin typeface="Gotham Medium"/>
                <a:cs typeface="Segoe UI"/>
              </a:rPr>
              <a:t>Lege das Blatt weg, du brauchst es in Lektion 2 wieder.</a:t>
            </a:r>
            <a:endParaRPr lang="de-CH" dirty="0">
              <a:latin typeface="Gotham Medium"/>
              <a:cs typeface="Segoe UI"/>
            </a:endParaRPr>
          </a:p>
          <a:p>
            <a:pPr defTabSz="685800">
              <a:lnSpc>
                <a:spcPct val="100000"/>
              </a:lnSpc>
              <a:buClrTx/>
              <a:defRPr/>
            </a:pPr>
            <a:endParaRPr lang="en-US" dirty="0">
              <a:solidFill>
                <a:schemeClr val="accent2"/>
              </a:solidFill>
            </a:endParaRPr>
          </a:p>
        </p:txBody>
      </p:sp>
      <p:pic>
        <p:nvPicPr>
          <p:cNvPr id="5" name="Grafik 4">
            <a:extLst>
              <a:ext uri="{FF2B5EF4-FFF2-40B4-BE49-F238E27FC236}">
                <a16:creationId xmlns:a16="http://schemas.microsoft.com/office/drawing/2014/main" id="{26617EC5-5D42-935B-3FF4-E687052F33C1}"/>
              </a:ext>
            </a:extLst>
          </p:cNvPr>
          <p:cNvPicPr>
            <a:picLocks noChangeAspect="1"/>
          </p:cNvPicPr>
          <p:nvPr/>
        </p:nvPicPr>
        <p:blipFill>
          <a:blip r:embed="rId3"/>
          <a:srcRect t="15738" b="15738"/>
          <a:stretch/>
        </p:blipFill>
        <p:spPr>
          <a:xfrm>
            <a:off x="6743482" y="1703999"/>
            <a:ext cx="1900732" cy="1736585"/>
          </a:xfrm>
          <a:prstGeom prst="rect">
            <a:avLst/>
          </a:prstGeom>
        </p:spPr>
      </p:pic>
      <p:sp>
        <p:nvSpPr>
          <p:cNvPr id="7" name="Flussdiagramm: Verzögerung 6">
            <a:extLst>
              <a:ext uri="{FF2B5EF4-FFF2-40B4-BE49-F238E27FC236}">
                <a16:creationId xmlns:a16="http://schemas.microsoft.com/office/drawing/2014/main" id="{63FDDE7A-89C2-64A3-B25A-AC7FEB23A585}"/>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extLst>
              <a:ext uri="{FF2B5EF4-FFF2-40B4-BE49-F238E27FC236}">
                <a16:creationId xmlns:a16="http://schemas.microsoft.com/office/drawing/2014/main" id="{08577ABE-51C9-7ECF-C1A9-8105AA587B5A}"/>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a:extLst>
              <a:ext uri="{FF2B5EF4-FFF2-40B4-BE49-F238E27FC236}">
                <a16:creationId xmlns:a16="http://schemas.microsoft.com/office/drawing/2014/main" id="{252E27C2-46DB-6301-5778-A3CBAF310186}"/>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a:solidFill>
                  <a:srgbClr val="FFFF67"/>
                </a:solidFill>
              </a:rPr>
              <a:t>2'</a:t>
            </a:r>
          </a:p>
        </p:txBody>
      </p:sp>
      <p:pic>
        <p:nvPicPr>
          <p:cNvPr id="14" name="Grafik 13" descr="Benutzer mit einfarbiger Füllung">
            <a:extLst>
              <a:ext uri="{FF2B5EF4-FFF2-40B4-BE49-F238E27FC236}">
                <a16:creationId xmlns:a16="http://schemas.microsoft.com/office/drawing/2014/main" id="{BF330171-8C55-76C9-E2A2-85C5124541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3180" y="342737"/>
            <a:ext cx="420441" cy="420441"/>
          </a:xfrm>
          <a:prstGeom prst="rect">
            <a:avLst/>
          </a:prstGeom>
        </p:spPr>
      </p:pic>
    </p:spTree>
    <p:extLst>
      <p:ext uri="{BB962C8B-B14F-4D97-AF65-F5344CB8AC3E}">
        <p14:creationId xmlns:p14="http://schemas.microsoft.com/office/powerpoint/2010/main" val="544683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F407A"/>
        </a:solidFill>
        <a:effectLst/>
      </p:bgPr>
    </p:bg>
    <p:spTree>
      <p:nvGrpSpPr>
        <p:cNvPr id="1" name="">
          <a:extLst>
            <a:ext uri="{FF2B5EF4-FFF2-40B4-BE49-F238E27FC236}">
              <a16:creationId xmlns:a16="http://schemas.microsoft.com/office/drawing/2014/main" id="{2CE88FC8-4E6A-0602-C66F-B9D8DEB694AE}"/>
            </a:ext>
          </a:extLst>
        </p:cNvPr>
        <p:cNvGrpSpPr/>
        <p:nvPr/>
      </p:nvGrpSpPr>
      <p:grpSpPr>
        <a:xfrm>
          <a:off x="0" y="0"/>
          <a:ext cx="0" cy="0"/>
          <a:chOff x="0" y="0"/>
          <a:chExt cx="0" cy="0"/>
        </a:xfrm>
      </p:grpSpPr>
      <p:pic>
        <p:nvPicPr>
          <p:cNvPr id="41" name="Picture 40" hidden="1">
            <a:extLst>
              <a:ext uri="{FF2B5EF4-FFF2-40B4-BE49-F238E27FC236}">
                <a16:creationId xmlns:a16="http://schemas.microsoft.com/office/drawing/2014/main" id="{AFD73DC6-D319-5E9E-0280-B7AA97288B1B}"/>
              </a:ext>
            </a:extLst>
          </p:cNvPr>
          <p:cNvPicPr>
            <a:picLocks noChangeAspect="1"/>
          </p:cNvPicPr>
          <p:nvPr/>
        </p:nvPicPr>
        <p:blipFill>
          <a:blip r:embed="rId2"/>
          <a:stretch>
            <a:fillRect/>
          </a:stretch>
        </p:blipFill>
        <p:spPr>
          <a:xfrm>
            <a:off x="0" y="-5950"/>
            <a:ext cx="9144000" cy="5155400"/>
          </a:xfrm>
          <a:prstGeom prst="rect">
            <a:avLst/>
          </a:prstGeom>
        </p:spPr>
      </p:pic>
      <p:sp>
        <p:nvSpPr>
          <p:cNvPr id="72" name="Freeform: Shape 71">
            <a:extLst>
              <a:ext uri="{FF2B5EF4-FFF2-40B4-BE49-F238E27FC236}">
                <a16:creationId xmlns:a16="http://schemas.microsoft.com/office/drawing/2014/main" id="{6B85B104-122C-3C86-63CE-3D5AC0237414}"/>
              </a:ext>
            </a:extLst>
          </p:cNvPr>
          <p:cNvSpPr/>
          <p:nvPr/>
        </p:nvSpPr>
        <p:spPr>
          <a:xfrm>
            <a:off x="8159382" y="4739877"/>
            <a:ext cx="406520" cy="406372"/>
          </a:xfrm>
          <a:custGeom>
            <a:avLst/>
            <a:gdLst>
              <a:gd name="connsiteX0" fmla="*/ 0 w 262890"/>
              <a:gd name="connsiteY0" fmla="*/ 0 h 262794"/>
              <a:gd name="connsiteX1" fmla="*/ 262890 w 262890"/>
              <a:gd name="connsiteY1" fmla="*/ 262795 h 262794"/>
              <a:gd name="connsiteX2" fmla="*/ 262890 w 262890"/>
              <a:gd name="connsiteY2" fmla="*/ 0 h 262794"/>
            </a:gdLst>
            <a:ahLst/>
            <a:cxnLst>
              <a:cxn ang="0">
                <a:pos x="connsiteX0" y="connsiteY0"/>
              </a:cxn>
              <a:cxn ang="0">
                <a:pos x="connsiteX1" y="connsiteY1"/>
              </a:cxn>
              <a:cxn ang="0">
                <a:pos x="connsiteX2" y="connsiteY2"/>
              </a:cxn>
            </a:cxnLst>
            <a:rect l="l" t="t" r="r" b="b"/>
            <a:pathLst>
              <a:path w="262890" h="262794">
                <a:moveTo>
                  <a:pt x="0" y="0"/>
                </a:moveTo>
                <a:lnTo>
                  <a:pt x="262890" y="262795"/>
                </a:lnTo>
                <a:lnTo>
                  <a:pt x="26289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3" name="Freeform: Shape 72">
            <a:extLst>
              <a:ext uri="{FF2B5EF4-FFF2-40B4-BE49-F238E27FC236}">
                <a16:creationId xmlns:a16="http://schemas.microsoft.com/office/drawing/2014/main" id="{4916BC09-DB66-BE1C-D681-069949FF9173}"/>
              </a:ext>
            </a:extLst>
          </p:cNvPr>
          <p:cNvSpPr/>
          <p:nvPr/>
        </p:nvSpPr>
        <p:spPr>
          <a:xfrm rot="10800000">
            <a:off x="1979712" y="1545637"/>
            <a:ext cx="281470" cy="281618"/>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4" name="Freeform: Shape 73">
            <a:extLst>
              <a:ext uri="{FF2B5EF4-FFF2-40B4-BE49-F238E27FC236}">
                <a16:creationId xmlns:a16="http://schemas.microsoft.com/office/drawing/2014/main" id="{BA4F8FC0-B6CC-CD0B-9B1B-4A9731B6D567}"/>
              </a:ext>
            </a:extLst>
          </p:cNvPr>
          <p:cNvSpPr/>
          <p:nvPr/>
        </p:nvSpPr>
        <p:spPr>
          <a:xfrm rot="10800000">
            <a:off x="809097" y="1725281"/>
            <a:ext cx="732030" cy="732029"/>
          </a:xfrm>
          <a:custGeom>
            <a:avLst/>
            <a:gdLst>
              <a:gd name="connsiteX0" fmla="*/ 473393 w 473392"/>
              <a:gd name="connsiteY0" fmla="*/ 0 h 473392"/>
              <a:gd name="connsiteX1" fmla="*/ 0 w 473392"/>
              <a:gd name="connsiteY1" fmla="*/ 0 h 473392"/>
              <a:gd name="connsiteX2" fmla="*/ 473393 w 473392"/>
              <a:gd name="connsiteY2" fmla="*/ 473393 h 473392"/>
            </a:gdLst>
            <a:ahLst/>
            <a:cxnLst>
              <a:cxn ang="0">
                <a:pos x="connsiteX0" y="connsiteY0"/>
              </a:cxn>
              <a:cxn ang="0">
                <a:pos x="connsiteX1" y="connsiteY1"/>
              </a:cxn>
              <a:cxn ang="0">
                <a:pos x="connsiteX2" y="connsiteY2"/>
              </a:cxn>
            </a:cxnLst>
            <a:rect l="l" t="t" r="r" b="b"/>
            <a:pathLst>
              <a:path w="473392" h="473392">
                <a:moveTo>
                  <a:pt x="473393" y="0"/>
                </a:moveTo>
                <a:lnTo>
                  <a:pt x="0" y="0"/>
                </a:lnTo>
                <a:lnTo>
                  <a:pt x="473393" y="473393"/>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5" name="Freeform: Shape 74">
            <a:extLst>
              <a:ext uri="{FF2B5EF4-FFF2-40B4-BE49-F238E27FC236}">
                <a16:creationId xmlns:a16="http://schemas.microsoft.com/office/drawing/2014/main" id="{6E0C6A97-FA65-E4FB-9B2B-53DDCBECCEDA}"/>
              </a:ext>
            </a:extLst>
          </p:cNvPr>
          <p:cNvSpPr/>
          <p:nvPr/>
        </p:nvSpPr>
        <p:spPr>
          <a:xfrm rot="10800000">
            <a:off x="7002270" y="1437624"/>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6" name="Freeform: Shape 75">
            <a:extLst>
              <a:ext uri="{FF2B5EF4-FFF2-40B4-BE49-F238E27FC236}">
                <a16:creationId xmlns:a16="http://schemas.microsoft.com/office/drawing/2014/main" id="{C765FF73-385F-F5BA-32E4-69AD70D361B1}"/>
              </a:ext>
            </a:extLst>
          </p:cNvPr>
          <p:cNvSpPr/>
          <p:nvPr/>
        </p:nvSpPr>
        <p:spPr>
          <a:xfrm>
            <a:off x="8688099" y="3705876"/>
            <a:ext cx="406372" cy="406518"/>
          </a:xfrm>
          <a:custGeom>
            <a:avLst/>
            <a:gdLst>
              <a:gd name="connsiteX0" fmla="*/ 0 w 262794"/>
              <a:gd name="connsiteY0" fmla="*/ 0 h 262889"/>
              <a:gd name="connsiteX1" fmla="*/ 0 w 262794"/>
              <a:gd name="connsiteY1" fmla="*/ 262890 h 262889"/>
              <a:gd name="connsiteX2" fmla="*/ 262795 w 262794"/>
              <a:gd name="connsiteY2" fmla="*/ 262890 h 262889"/>
            </a:gdLst>
            <a:ahLst/>
            <a:cxnLst>
              <a:cxn ang="0">
                <a:pos x="connsiteX0" y="connsiteY0"/>
              </a:cxn>
              <a:cxn ang="0">
                <a:pos x="connsiteX1" y="connsiteY1"/>
              </a:cxn>
              <a:cxn ang="0">
                <a:pos x="connsiteX2" y="connsiteY2"/>
              </a:cxn>
            </a:cxnLst>
            <a:rect l="l" t="t" r="r" b="b"/>
            <a:pathLst>
              <a:path w="262794" h="262889">
                <a:moveTo>
                  <a:pt x="0" y="0"/>
                </a:moveTo>
                <a:lnTo>
                  <a:pt x="0" y="262890"/>
                </a:lnTo>
                <a:lnTo>
                  <a:pt x="262795" y="26289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7" name="Freeform: Shape 76">
            <a:extLst>
              <a:ext uri="{FF2B5EF4-FFF2-40B4-BE49-F238E27FC236}">
                <a16:creationId xmlns:a16="http://schemas.microsoft.com/office/drawing/2014/main" id="{BB43DF3A-74AC-1419-81B7-BD1B00A980BC}"/>
              </a:ext>
            </a:extLst>
          </p:cNvPr>
          <p:cNvSpPr/>
          <p:nvPr/>
        </p:nvSpPr>
        <p:spPr>
          <a:xfrm>
            <a:off x="745664" y="573528"/>
            <a:ext cx="406518" cy="406518"/>
          </a:xfrm>
          <a:custGeom>
            <a:avLst/>
            <a:gdLst>
              <a:gd name="connsiteX0" fmla="*/ 0 w 262889"/>
              <a:gd name="connsiteY0" fmla="*/ 0 h 262889"/>
              <a:gd name="connsiteX1" fmla="*/ 0 w 262889"/>
              <a:gd name="connsiteY1" fmla="*/ 262890 h 262889"/>
              <a:gd name="connsiteX2" fmla="*/ 262890 w 262889"/>
              <a:gd name="connsiteY2" fmla="*/ 262890 h 262889"/>
            </a:gdLst>
            <a:ahLst/>
            <a:cxnLst>
              <a:cxn ang="0">
                <a:pos x="connsiteX0" y="connsiteY0"/>
              </a:cxn>
              <a:cxn ang="0">
                <a:pos x="connsiteX1" y="connsiteY1"/>
              </a:cxn>
              <a:cxn ang="0">
                <a:pos x="connsiteX2" y="connsiteY2"/>
              </a:cxn>
            </a:cxnLst>
            <a:rect l="l" t="t" r="r" b="b"/>
            <a:pathLst>
              <a:path w="262889" h="262889">
                <a:moveTo>
                  <a:pt x="0" y="0"/>
                </a:moveTo>
                <a:lnTo>
                  <a:pt x="0" y="262890"/>
                </a:lnTo>
                <a:lnTo>
                  <a:pt x="262890" y="26289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8" name="Freeform: Shape 77">
            <a:extLst>
              <a:ext uri="{FF2B5EF4-FFF2-40B4-BE49-F238E27FC236}">
                <a16:creationId xmlns:a16="http://schemas.microsoft.com/office/drawing/2014/main" id="{7C08220B-AA9B-72A3-6066-708B773B386C}"/>
              </a:ext>
            </a:extLst>
          </p:cNvPr>
          <p:cNvSpPr/>
          <p:nvPr/>
        </p:nvSpPr>
        <p:spPr>
          <a:xfrm>
            <a:off x="8687952" y="2806082"/>
            <a:ext cx="406518" cy="406667"/>
          </a:xfrm>
          <a:custGeom>
            <a:avLst/>
            <a:gdLst>
              <a:gd name="connsiteX0" fmla="*/ 262890 w 262889"/>
              <a:gd name="connsiteY0" fmla="*/ 0 h 262985"/>
              <a:gd name="connsiteX1" fmla="*/ 0 w 262889"/>
              <a:gd name="connsiteY1" fmla="*/ 262985 h 262985"/>
              <a:gd name="connsiteX2" fmla="*/ 262890 w 262889"/>
              <a:gd name="connsiteY2" fmla="*/ 262985 h 262985"/>
            </a:gdLst>
            <a:ahLst/>
            <a:cxnLst>
              <a:cxn ang="0">
                <a:pos x="connsiteX0" y="connsiteY0"/>
              </a:cxn>
              <a:cxn ang="0">
                <a:pos x="connsiteX1" y="connsiteY1"/>
              </a:cxn>
              <a:cxn ang="0">
                <a:pos x="connsiteX2" y="connsiteY2"/>
              </a:cxn>
            </a:cxnLst>
            <a:rect l="l" t="t" r="r" b="b"/>
            <a:pathLst>
              <a:path w="262889" h="262985">
                <a:moveTo>
                  <a:pt x="262890" y="0"/>
                </a:moveTo>
                <a:lnTo>
                  <a:pt x="0" y="262985"/>
                </a:lnTo>
                <a:lnTo>
                  <a:pt x="262890" y="262985"/>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9" name="Freeform: Shape 78">
            <a:extLst>
              <a:ext uri="{FF2B5EF4-FFF2-40B4-BE49-F238E27FC236}">
                <a16:creationId xmlns:a16="http://schemas.microsoft.com/office/drawing/2014/main" id="{EA17FFBF-271E-9948-5A7E-1232D068E84A}"/>
              </a:ext>
            </a:extLst>
          </p:cNvPr>
          <p:cNvSpPr/>
          <p:nvPr/>
        </p:nvSpPr>
        <p:spPr>
          <a:xfrm rot="10800000">
            <a:off x="725162" y="1071044"/>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0" name="Freeform: Shape 79">
            <a:extLst>
              <a:ext uri="{FF2B5EF4-FFF2-40B4-BE49-F238E27FC236}">
                <a16:creationId xmlns:a16="http://schemas.microsoft.com/office/drawing/2014/main" id="{CF2DC5EE-CA83-0E8E-FD9B-55EC79A5249C}"/>
              </a:ext>
            </a:extLst>
          </p:cNvPr>
          <p:cNvSpPr/>
          <p:nvPr/>
        </p:nvSpPr>
        <p:spPr>
          <a:xfrm rot="10800000">
            <a:off x="193091" y="1622145"/>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1" name="Freeform: Shape 80">
            <a:extLst>
              <a:ext uri="{FF2B5EF4-FFF2-40B4-BE49-F238E27FC236}">
                <a16:creationId xmlns:a16="http://schemas.microsoft.com/office/drawing/2014/main" id="{ABA5D48F-C61F-DE8D-ECC5-AEF82A5935E7}"/>
              </a:ext>
            </a:extLst>
          </p:cNvPr>
          <p:cNvSpPr/>
          <p:nvPr/>
        </p:nvSpPr>
        <p:spPr>
          <a:xfrm rot="5400000">
            <a:off x="251629" y="2546790"/>
            <a:ext cx="415694" cy="415913"/>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2" name="Freeform: Shape 81">
            <a:extLst>
              <a:ext uri="{FF2B5EF4-FFF2-40B4-BE49-F238E27FC236}">
                <a16:creationId xmlns:a16="http://schemas.microsoft.com/office/drawing/2014/main" id="{C59D7728-0259-E782-FE7E-2C4B63246D18}"/>
              </a:ext>
            </a:extLst>
          </p:cNvPr>
          <p:cNvSpPr/>
          <p:nvPr/>
        </p:nvSpPr>
        <p:spPr>
          <a:xfrm rot="10800000">
            <a:off x="7755290" y="1451640"/>
            <a:ext cx="215911" cy="216025"/>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3" name="Freeform: Shape 82">
            <a:extLst>
              <a:ext uri="{FF2B5EF4-FFF2-40B4-BE49-F238E27FC236}">
                <a16:creationId xmlns:a16="http://schemas.microsoft.com/office/drawing/2014/main" id="{4802425E-DC10-3332-9A1B-E21018272D65}"/>
              </a:ext>
            </a:extLst>
          </p:cNvPr>
          <p:cNvSpPr/>
          <p:nvPr/>
        </p:nvSpPr>
        <p:spPr>
          <a:xfrm rot="13500000">
            <a:off x="6409633" y="531163"/>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4" name="Freeform: Shape 83">
            <a:extLst>
              <a:ext uri="{FF2B5EF4-FFF2-40B4-BE49-F238E27FC236}">
                <a16:creationId xmlns:a16="http://schemas.microsoft.com/office/drawing/2014/main" id="{2E2D00D1-F79C-C95E-235F-F5250D862C88}"/>
              </a:ext>
            </a:extLst>
          </p:cNvPr>
          <p:cNvSpPr/>
          <p:nvPr/>
        </p:nvSpPr>
        <p:spPr>
          <a:xfrm rot="13500000">
            <a:off x="6207219" y="458910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5" name="Freeform: Shape 84">
            <a:extLst>
              <a:ext uri="{FF2B5EF4-FFF2-40B4-BE49-F238E27FC236}">
                <a16:creationId xmlns:a16="http://schemas.microsoft.com/office/drawing/2014/main" id="{10E41630-7940-2689-CDEA-62124A5949BE}"/>
              </a:ext>
            </a:extLst>
          </p:cNvPr>
          <p:cNvSpPr/>
          <p:nvPr/>
        </p:nvSpPr>
        <p:spPr>
          <a:xfrm rot="2700000">
            <a:off x="7818905" y="3179696"/>
            <a:ext cx="1087472" cy="54387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6" name="Freeform: Shape 85">
            <a:extLst>
              <a:ext uri="{FF2B5EF4-FFF2-40B4-BE49-F238E27FC236}">
                <a16:creationId xmlns:a16="http://schemas.microsoft.com/office/drawing/2014/main" id="{BF0F70F0-8922-095F-E003-0841D328B04F}"/>
              </a:ext>
            </a:extLst>
          </p:cNvPr>
          <p:cNvSpPr/>
          <p:nvPr/>
        </p:nvSpPr>
        <p:spPr>
          <a:xfrm rot="18900000">
            <a:off x="2804841" y="465474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19" name="TextBox 18">
            <a:extLst>
              <a:ext uri="{FF2B5EF4-FFF2-40B4-BE49-F238E27FC236}">
                <a16:creationId xmlns:a16="http://schemas.microsoft.com/office/drawing/2014/main" id="{4542C786-8B33-4DC3-9CA5-6DA51ED1D84E}"/>
              </a:ext>
            </a:extLst>
          </p:cNvPr>
          <p:cNvSpPr txBox="1"/>
          <p:nvPr/>
        </p:nvSpPr>
        <p:spPr>
          <a:xfrm>
            <a:off x="2261182" y="2069555"/>
            <a:ext cx="5778642" cy="923330"/>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de-CH" sz="3000" b="0" i="1" u="none" strike="noStrike" kern="1200" cap="none" spc="0" normalizeH="0" baseline="0" noProof="0">
                <a:ln>
                  <a:noFill/>
                </a:ln>
                <a:solidFill>
                  <a:prstClr val="white"/>
                </a:solidFill>
                <a:effectLst/>
                <a:uLnTx/>
                <a:uFillTx/>
                <a:latin typeface="Gotham Black" pitchFamily="50" charset="0"/>
                <a:ea typeface="+mn-ea"/>
                <a:cs typeface="Arial"/>
                <a:sym typeface="Arial"/>
              </a:rPr>
              <a:t>Lektion 2</a:t>
            </a:r>
            <a:br>
              <a:rPr kumimoji="0" lang="de-CH" sz="3000" b="0" i="1" u="none" strike="noStrike" kern="1200" cap="none" spc="0" normalizeH="0" baseline="0" noProof="0">
                <a:ln>
                  <a:noFill/>
                </a:ln>
                <a:solidFill>
                  <a:prstClr val="white"/>
                </a:solidFill>
                <a:effectLst/>
                <a:uLnTx/>
                <a:uFillTx/>
                <a:latin typeface="Gotham Black" pitchFamily="50" charset="0"/>
                <a:ea typeface="+mn-ea"/>
                <a:cs typeface="Arial"/>
                <a:sym typeface="Arial"/>
              </a:rPr>
            </a:br>
            <a:r>
              <a:rPr kumimoji="0" lang="de-CH" sz="3000" b="0" i="1" u="none" strike="noStrike" kern="1200" cap="none" spc="0" normalizeH="0" baseline="0" noProof="0">
                <a:ln>
                  <a:noFill/>
                </a:ln>
                <a:solidFill>
                  <a:prstClr val="white"/>
                </a:solidFill>
                <a:effectLst/>
                <a:uLnTx/>
                <a:uFillTx/>
                <a:latin typeface="Gotham Black" pitchFamily="50" charset="0"/>
                <a:ea typeface="+mn-ea"/>
                <a:cs typeface="Arial"/>
                <a:sym typeface="Arial"/>
              </a:rPr>
              <a:t>Persönlichkeiten</a:t>
            </a:r>
            <a:endParaRPr kumimoji="0" lang="en-US" sz="3000" b="0" i="1" u="none" strike="noStrike" kern="1200" cap="none" spc="0" normalizeH="0" baseline="0" noProof="0">
              <a:ln>
                <a:noFill/>
              </a:ln>
              <a:solidFill>
                <a:prstClr val="white"/>
              </a:solidFill>
              <a:effectLst/>
              <a:uLnTx/>
              <a:uFillTx/>
              <a:latin typeface="Gotham Black" pitchFamily="50" charset="0"/>
              <a:ea typeface="+mn-ea"/>
              <a:cs typeface="Arial"/>
              <a:sym typeface="Arial"/>
            </a:endParaRPr>
          </a:p>
        </p:txBody>
      </p:sp>
    </p:spTree>
    <p:extLst>
      <p:ext uri="{BB962C8B-B14F-4D97-AF65-F5344CB8AC3E}">
        <p14:creationId xmlns:p14="http://schemas.microsoft.com/office/powerpoint/2010/main" val="3915096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CBBBF-65F6-97E4-DC7E-F37EABB8415B}"/>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A41A4619-41F8-FA3E-EA1D-38C1871AED98}"/>
              </a:ext>
            </a:extLst>
          </p:cNvPr>
          <p:cNvSpPr/>
          <p:nvPr/>
        </p:nvSpPr>
        <p:spPr>
          <a:xfrm>
            <a:off x="3502477" y="-1"/>
            <a:ext cx="5641523"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5" name="Textplatzhalter 4">
            <a:extLst>
              <a:ext uri="{FF2B5EF4-FFF2-40B4-BE49-F238E27FC236}">
                <a16:creationId xmlns:a16="http://schemas.microsoft.com/office/drawing/2014/main" id="{38228586-E646-8C28-5173-4EDBDCC83D44}"/>
              </a:ext>
            </a:extLst>
          </p:cNvPr>
          <p:cNvSpPr>
            <a:spLocks noGrp="1"/>
          </p:cNvSpPr>
          <p:nvPr>
            <p:ph type="body" sz="quarter" idx="10"/>
          </p:nvPr>
        </p:nvSpPr>
        <p:spPr/>
        <p:txBody>
          <a:bodyPr/>
          <a:lstStyle/>
          <a:p>
            <a:r>
              <a:rPr lang="de-DE"/>
              <a:t>Behinderung</a:t>
            </a:r>
          </a:p>
        </p:txBody>
      </p:sp>
      <p:sp>
        <p:nvSpPr>
          <p:cNvPr id="3" name="Flussdiagramm: Verzögerung 2">
            <a:extLst>
              <a:ext uri="{FF2B5EF4-FFF2-40B4-BE49-F238E27FC236}">
                <a16:creationId xmlns:a16="http://schemas.microsoft.com/office/drawing/2014/main" id="{0B862175-3B41-B826-4799-E231C36B3ADD}"/>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extLst>
              <a:ext uri="{FF2B5EF4-FFF2-40B4-BE49-F238E27FC236}">
                <a16:creationId xmlns:a16="http://schemas.microsoft.com/office/drawing/2014/main" id="{D2C14713-1293-A869-6240-1AA98CB17DD3}"/>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775C1E86-2958-BC65-D32B-9A491EFD8876}"/>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2000">
                <a:solidFill>
                  <a:srgbClr val="FFFF67"/>
                </a:solidFill>
              </a:rPr>
              <a:t>8'</a:t>
            </a:r>
          </a:p>
        </p:txBody>
      </p:sp>
      <p:pic>
        <p:nvPicPr>
          <p:cNvPr id="12" name="Grafik 11" descr="Benutzer mit einfarbiger Füllung">
            <a:extLst>
              <a:ext uri="{FF2B5EF4-FFF2-40B4-BE49-F238E27FC236}">
                <a16:creationId xmlns:a16="http://schemas.microsoft.com/office/drawing/2014/main" id="{9CE864EE-782C-1D51-2686-06808ED5B5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8393" y="208266"/>
            <a:ext cx="319589" cy="319589"/>
          </a:xfrm>
          <a:prstGeom prst="rect">
            <a:avLst/>
          </a:prstGeom>
        </p:spPr>
      </p:pic>
      <p:pic>
        <p:nvPicPr>
          <p:cNvPr id="14" name="Grafik 13" descr="Benutzer mit einfarbiger Füllung">
            <a:extLst>
              <a:ext uri="{FF2B5EF4-FFF2-40B4-BE49-F238E27FC236}">
                <a16:creationId xmlns:a16="http://schemas.microsoft.com/office/drawing/2014/main" id="{9C8418ED-94A2-24C1-A750-248EEAE22A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4472" y="505679"/>
            <a:ext cx="201929" cy="218738"/>
          </a:xfrm>
          <a:prstGeom prst="rect">
            <a:avLst/>
          </a:prstGeom>
        </p:spPr>
      </p:pic>
      <p:pic>
        <p:nvPicPr>
          <p:cNvPr id="16" name="Grafik 15" descr="Benutzer mit einfarbiger Füllung">
            <a:extLst>
              <a:ext uri="{FF2B5EF4-FFF2-40B4-BE49-F238E27FC236}">
                <a16:creationId xmlns:a16="http://schemas.microsoft.com/office/drawing/2014/main" id="{E344C099-B7E7-586E-A0B4-F265973930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6370" y="603273"/>
            <a:ext cx="201929" cy="218738"/>
          </a:xfrm>
          <a:prstGeom prst="rect">
            <a:avLst/>
          </a:prstGeom>
        </p:spPr>
      </p:pic>
      <p:pic>
        <p:nvPicPr>
          <p:cNvPr id="18" name="Grafik 17" descr="Benutzer mit einfarbiger Füllung">
            <a:extLst>
              <a:ext uri="{FF2B5EF4-FFF2-40B4-BE49-F238E27FC236}">
                <a16:creationId xmlns:a16="http://schemas.microsoft.com/office/drawing/2014/main" id="{43DEA719-7D19-5213-7901-0E0D74C029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2436" y="687316"/>
            <a:ext cx="201929" cy="218738"/>
          </a:xfrm>
          <a:prstGeom prst="rect">
            <a:avLst/>
          </a:prstGeom>
        </p:spPr>
      </p:pic>
      <p:pic>
        <p:nvPicPr>
          <p:cNvPr id="20" name="Grafik 19" descr="Benutzer mit einfarbiger Füllung">
            <a:extLst>
              <a:ext uri="{FF2B5EF4-FFF2-40B4-BE49-F238E27FC236}">
                <a16:creationId xmlns:a16="http://schemas.microsoft.com/office/drawing/2014/main" id="{54598951-01F5-D622-5C25-F17EE12812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6906" y="603271"/>
            <a:ext cx="201929" cy="218738"/>
          </a:xfrm>
          <a:prstGeom prst="rect">
            <a:avLst/>
          </a:prstGeom>
        </p:spPr>
      </p:pic>
      <p:pic>
        <p:nvPicPr>
          <p:cNvPr id="22" name="Grafik 21" descr="Benutzer mit einfarbiger Füllung">
            <a:extLst>
              <a:ext uri="{FF2B5EF4-FFF2-40B4-BE49-F238E27FC236}">
                <a16:creationId xmlns:a16="http://schemas.microsoft.com/office/drawing/2014/main" id="{6A09BCFE-781C-5E27-15C9-13C85EBC54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780" y="536036"/>
            <a:ext cx="201929" cy="218738"/>
          </a:xfrm>
          <a:prstGeom prst="rect">
            <a:avLst/>
          </a:prstGeom>
        </p:spPr>
      </p:pic>
    </p:spTree>
    <p:extLst>
      <p:ext uri="{BB962C8B-B14F-4D97-AF65-F5344CB8AC3E}">
        <p14:creationId xmlns:p14="http://schemas.microsoft.com/office/powerpoint/2010/main" val="232737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defRPr/>
            </a:pPr>
            <a:r>
              <a:rPr lang="de-CH" sz="2800" dirty="0">
                <a:solidFill>
                  <a:srgbClr val="1F407A"/>
                </a:solidFill>
                <a:latin typeface="+mj-lt"/>
              </a:rPr>
              <a:t>Behinderung individuell</a:t>
            </a:r>
            <a:endParaRPr lang="de-CH" sz="2800" i="0" dirty="0">
              <a:solidFill>
                <a:srgbClr val="000000"/>
              </a:solidFill>
              <a:latin typeface="+mj-lt"/>
            </a:endParaRPr>
          </a:p>
          <a:p>
            <a:pPr>
              <a:lnSpc>
                <a:spcPct val="100000"/>
              </a:lnSpc>
              <a:defRPr/>
            </a:pPr>
            <a:endParaRPr lang="de-CH" sz="1600" i="0" dirty="0">
              <a:solidFill>
                <a:schemeClr val="accent3"/>
              </a:solidFill>
              <a:latin typeface="+mj-lt"/>
            </a:endParaRPr>
          </a:p>
          <a:p>
            <a:r>
              <a:rPr lang="de-CH" sz="2000" i="0" dirty="0">
                <a:latin typeface="Gotham Medium"/>
              </a:rPr>
              <a:t>Behinderung</a:t>
            </a:r>
            <a:r>
              <a:rPr lang="de-CH" sz="2000" i="0" dirty="0">
                <a:latin typeface="Gotham Medium"/>
                <a:cs typeface="Segoe UI"/>
              </a:rPr>
              <a:t> kommt von der Person aus. </a:t>
            </a:r>
          </a:p>
          <a:p>
            <a:endParaRPr lang="de-CH" sz="2000" i="0" dirty="0">
              <a:latin typeface="Gotham Medium"/>
              <a:cs typeface="Segoe UI"/>
            </a:endParaRPr>
          </a:p>
          <a:p>
            <a:r>
              <a:rPr lang="de-CH" sz="2000" i="0" dirty="0">
                <a:latin typeface="Gotham Medium"/>
                <a:cs typeface="Segoe UI"/>
              </a:rPr>
              <a:t>Gina hat nur eine Hand und deshalb muss sie eine Handprothese als zweite Hand tragen.</a:t>
            </a:r>
            <a:endParaRPr lang="de-CH" sz="1600" dirty="0">
              <a:latin typeface="Gotham Medium"/>
            </a:endParaRPr>
          </a:p>
          <a:p>
            <a:pPr defTabSz="685800">
              <a:lnSpc>
                <a:spcPct val="100000"/>
              </a:lnSpc>
              <a:buClrTx/>
              <a:defRPr/>
            </a:pPr>
            <a:endParaRPr lang="en-US" dirty="0">
              <a:solidFill>
                <a:schemeClr val="accent2"/>
              </a:solidFill>
            </a:endParaRPr>
          </a:p>
        </p:txBody>
      </p:sp>
      <p:pic>
        <p:nvPicPr>
          <p:cNvPr id="3" name="Grafik 2" descr="Ein Bild, das Menschliches Gesicht, Person, Kleidung, Lächeln enthält.&#10;&#10;Beschreibung automatisch generiert.">
            <a:extLst>
              <a:ext uri="{FF2B5EF4-FFF2-40B4-BE49-F238E27FC236}">
                <a16:creationId xmlns:a16="http://schemas.microsoft.com/office/drawing/2014/main" id="{0C0C6420-F509-7B9E-60E3-37AD3C932FD4}"/>
              </a:ext>
            </a:extLst>
          </p:cNvPr>
          <p:cNvPicPr>
            <a:picLocks noChangeAspect="1"/>
          </p:cNvPicPr>
          <p:nvPr/>
        </p:nvPicPr>
        <p:blipFill>
          <a:blip r:embed="rId3"/>
          <a:stretch>
            <a:fillRect/>
          </a:stretch>
        </p:blipFill>
        <p:spPr>
          <a:xfrm>
            <a:off x="6473715" y="1965474"/>
            <a:ext cx="2404242" cy="1586985"/>
          </a:xfrm>
          <a:prstGeom prst="rect">
            <a:avLst/>
          </a:prstGeom>
        </p:spPr>
      </p:pic>
    </p:spTree>
    <p:extLst>
      <p:ext uri="{BB962C8B-B14F-4D97-AF65-F5344CB8AC3E}">
        <p14:creationId xmlns:p14="http://schemas.microsoft.com/office/powerpoint/2010/main" val="32166241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833772"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defRPr/>
            </a:pPr>
            <a:r>
              <a:rPr lang="de-CH" sz="2800" dirty="0">
                <a:solidFill>
                  <a:srgbClr val="1F407A"/>
                </a:solidFill>
                <a:latin typeface="+mj-lt"/>
              </a:rPr>
              <a:t>Behinderung sozial</a:t>
            </a:r>
            <a:endParaRPr lang="de-CH" sz="2800" i="0" dirty="0">
              <a:solidFill>
                <a:srgbClr val="000000"/>
              </a:solidFill>
              <a:latin typeface="+mj-lt"/>
            </a:endParaRPr>
          </a:p>
          <a:p>
            <a:pPr>
              <a:lnSpc>
                <a:spcPct val="100000"/>
              </a:lnSpc>
              <a:defRPr/>
            </a:pPr>
            <a:endParaRPr lang="de-CH" sz="1600" dirty="0">
              <a:solidFill>
                <a:schemeClr val="accent3"/>
              </a:solidFill>
              <a:latin typeface="Gotham Medium"/>
            </a:endParaRPr>
          </a:p>
          <a:p>
            <a:r>
              <a:rPr lang="de-CH" sz="2000" i="0" dirty="0">
                <a:latin typeface="Gotham Medium"/>
              </a:rPr>
              <a:t>Behinderung</a:t>
            </a:r>
            <a:r>
              <a:rPr lang="de-CH" sz="2000" i="0" dirty="0">
                <a:latin typeface="Gotham Medium"/>
                <a:cs typeface="Segoe UI"/>
              </a:rPr>
              <a:t> kommt von Gesellschaft aus. </a:t>
            </a:r>
          </a:p>
          <a:p>
            <a:endParaRPr lang="de-CH" sz="2000" i="0" dirty="0">
              <a:latin typeface="Gotham Medium"/>
              <a:cs typeface="Segoe UI"/>
            </a:endParaRPr>
          </a:p>
          <a:p>
            <a:r>
              <a:rPr lang="de-CH" sz="2000" i="0" dirty="0">
                <a:latin typeface="Gotham Medium"/>
                <a:cs typeface="Segoe UI"/>
              </a:rPr>
              <a:t>Gina lebt in einer Welt, die für Menschen mit zwei Händen gemacht ist. Man könnte vieles so gestalten, dass es auch nur mit einer Hand gut geht. Z.B. ein anderer Verschluss der Getränkedose.</a:t>
            </a:r>
            <a:endParaRPr lang="de-CH" dirty="0">
              <a:latin typeface="Gotham Medium"/>
            </a:endParaRPr>
          </a:p>
          <a:p>
            <a:pPr defTabSz="685800">
              <a:lnSpc>
                <a:spcPct val="100000"/>
              </a:lnSpc>
              <a:buClrTx/>
              <a:defRPr/>
            </a:pPr>
            <a:endParaRPr lang="en-US" dirty="0">
              <a:solidFill>
                <a:schemeClr val="accent2"/>
              </a:solidFill>
            </a:endParaRPr>
          </a:p>
        </p:txBody>
      </p:sp>
      <p:pic>
        <p:nvPicPr>
          <p:cNvPr id="3" name="Grafik 2" descr="Ein Bild, das Menschliches Gesicht, Person, Kleidung, Lächeln enthält.&#10;&#10;Beschreibung automatisch generiert.">
            <a:extLst>
              <a:ext uri="{FF2B5EF4-FFF2-40B4-BE49-F238E27FC236}">
                <a16:creationId xmlns:a16="http://schemas.microsoft.com/office/drawing/2014/main" id="{0C0C6420-F509-7B9E-60E3-37AD3C932FD4}"/>
              </a:ext>
            </a:extLst>
          </p:cNvPr>
          <p:cNvPicPr>
            <a:picLocks noChangeAspect="1"/>
          </p:cNvPicPr>
          <p:nvPr/>
        </p:nvPicPr>
        <p:blipFill>
          <a:blip r:embed="rId3"/>
          <a:stretch>
            <a:fillRect/>
          </a:stretch>
        </p:blipFill>
        <p:spPr>
          <a:xfrm>
            <a:off x="6473715" y="1965474"/>
            <a:ext cx="2404242" cy="1586985"/>
          </a:xfrm>
          <a:prstGeom prst="rect">
            <a:avLst/>
          </a:prstGeom>
        </p:spPr>
      </p:pic>
    </p:spTree>
    <p:extLst>
      <p:ext uri="{BB962C8B-B14F-4D97-AF65-F5344CB8AC3E}">
        <p14:creationId xmlns:p14="http://schemas.microsoft.com/office/powerpoint/2010/main" val="2432626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defRPr/>
            </a:pPr>
            <a:r>
              <a:rPr lang="de-CH" sz="2800" dirty="0">
                <a:solidFill>
                  <a:schemeClr val="accent3"/>
                </a:solidFill>
                <a:latin typeface="+mj-lt"/>
              </a:rPr>
              <a:t>Interaktives Modell von Behinderung</a:t>
            </a:r>
            <a:endParaRPr lang="de-CH" sz="2800" i="0" dirty="0">
              <a:solidFill>
                <a:schemeClr val="accent3"/>
              </a:solidFill>
              <a:latin typeface="+mj-lt"/>
            </a:endParaRPr>
          </a:p>
          <a:p>
            <a:pPr>
              <a:lnSpc>
                <a:spcPct val="100000"/>
              </a:lnSpc>
              <a:defRPr/>
            </a:pPr>
            <a:endParaRPr lang="de-CH" sz="1600" dirty="0">
              <a:solidFill>
                <a:schemeClr val="accent3"/>
              </a:solidFill>
              <a:latin typeface="Gotham Medium"/>
            </a:endParaRPr>
          </a:p>
          <a:p>
            <a:r>
              <a:rPr lang="de-CH" sz="2000" i="0" dirty="0">
                <a:latin typeface="Gotham Medium"/>
              </a:rPr>
              <a:t>Behinderung</a:t>
            </a:r>
            <a:r>
              <a:rPr lang="de-CH" sz="2000" i="0" dirty="0">
                <a:latin typeface="Gotham Medium"/>
                <a:cs typeface="Segoe UI"/>
              </a:rPr>
              <a:t> ist eine Mischung aus individuellen und gesellschaftlichen Aspekten.</a:t>
            </a:r>
            <a:endParaRPr lang="de-CH" dirty="0">
              <a:latin typeface="Gotham Medium"/>
            </a:endParaRPr>
          </a:p>
          <a:p>
            <a:pPr defTabSz="685800">
              <a:lnSpc>
                <a:spcPct val="100000"/>
              </a:lnSpc>
              <a:buClrTx/>
              <a:defRPr/>
            </a:pPr>
            <a:endParaRPr lang="en-US" dirty="0">
              <a:solidFill>
                <a:schemeClr val="accent2"/>
              </a:solidFill>
            </a:endParaRPr>
          </a:p>
        </p:txBody>
      </p:sp>
      <p:pic>
        <p:nvPicPr>
          <p:cNvPr id="5" name="Google Shape;136;p25" descr="Ein Bild, das Rad, draußen, Fahrradreifen, Radfahren enthält.&#10;&#10;Beschreibung automatisch generiert.">
            <a:extLst>
              <a:ext uri="{FF2B5EF4-FFF2-40B4-BE49-F238E27FC236}">
                <a16:creationId xmlns:a16="http://schemas.microsoft.com/office/drawing/2014/main" id="{52DEEE53-2814-7D81-5ACB-287D98581A33}"/>
              </a:ext>
            </a:extLst>
          </p:cNvPr>
          <p:cNvPicPr preferRelativeResize="0"/>
          <p:nvPr/>
        </p:nvPicPr>
        <p:blipFill rotWithShape="1">
          <a:blip r:embed="rId3"/>
          <a:srcRect l="-438" t="-35" r="438" b="10245"/>
          <a:stretch/>
        </p:blipFill>
        <p:spPr>
          <a:xfrm>
            <a:off x="6635095" y="1615317"/>
            <a:ext cx="2127361" cy="1913948"/>
          </a:xfrm>
          <a:prstGeom prst="rect">
            <a:avLst/>
          </a:prstGeom>
          <a:noFill/>
          <a:ln>
            <a:noFill/>
          </a:ln>
        </p:spPr>
      </p:pic>
    </p:spTree>
    <p:extLst>
      <p:ext uri="{BB962C8B-B14F-4D97-AF65-F5344CB8AC3E}">
        <p14:creationId xmlns:p14="http://schemas.microsoft.com/office/powerpoint/2010/main" val="3461033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defRPr/>
            </a:pPr>
            <a:r>
              <a:rPr lang="de-CH" sz="2800" dirty="0">
                <a:solidFill>
                  <a:srgbClr val="1F407A"/>
                </a:solidFill>
                <a:latin typeface="+mj-lt"/>
              </a:rPr>
              <a:t>Problemstellung</a:t>
            </a:r>
            <a:endParaRPr lang="de-DE" dirty="0"/>
          </a:p>
          <a:p>
            <a:pPr>
              <a:lnSpc>
                <a:spcPct val="100000"/>
              </a:lnSpc>
              <a:defRPr/>
            </a:pPr>
            <a:endParaRPr lang="de-CH" sz="1600" dirty="0">
              <a:solidFill>
                <a:schemeClr val="accent3"/>
              </a:solidFill>
              <a:latin typeface="+mj-lt"/>
            </a:endParaRPr>
          </a:p>
          <a:p>
            <a:r>
              <a:rPr lang="de-CH" sz="2000" i="0" dirty="0">
                <a:latin typeface="Gotham Medium"/>
                <a:cs typeface="Segoe UI"/>
              </a:rPr>
              <a:t>Mit einer Armprothese ist das Stehen im Tram und gleichzeitig das Ticket vorweisen für Gina eine schwierige Herausforderung.</a:t>
            </a:r>
            <a:endParaRPr lang="en-US" sz="2000" i="0" dirty="0">
              <a:solidFill>
                <a:srgbClr val="000000"/>
              </a:solidFill>
              <a:latin typeface="Gotham Medium"/>
              <a:cs typeface="Segoe UI"/>
            </a:endParaRPr>
          </a:p>
          <a:p>
            <a:endParaRPr lang="de-CH" sz="2000" i="0" dirty="0">
              <a:latin typeface="Gotham Medium"/>
              <a:cs typeface="Segoe UI"/>
            </a:endParaRPr>
          </a:p>
          <a:p>
            <a:r>
              <a:rPr lang="de-CH" sz="2000" i="0" dirty="0">
                <a:latin typeface="Gotham Medium"/>
                <a:cs typeface="Segoe UI"/>
              </a:rPr>
              <a:t>Was ist individuell bedingt?</a:t>
            </a:r>
            <a:endParaRPr lang="en-US" sz="2000" i="0" dirty="0">
              <a:solidFill>
                <a:srgbClr val="000000"/>
              </a:solidFill>
              <a:latin typeface="Gotham Medium"/>
              <a:cs typeface="Segoe UI"/>
            </a:endParaRPr>
          </a:p>
          <a:p>
            <a:r>
              <a:rPr lang="de-CH" sz="2000" i="0" dirty="0">
                <a:latin typeface="Gotham Medium"/>
                <a:cs typeface="Segoe UI"/>
              </a:rPr>
              <a:t>Was ist sozial bedingt?</a:t>
            </a:r>
            <a:endParaRPr lang="de-CH" i="0" dirty="0">
              <a:latin typeface="Gotham Medium"/>
            </a:endParaRPr>
          </a:p>
          <a:p>
            <a:pPr defTabSz="685800">
              <a:lnSpc>
                <a:spcPct val="100000"/>
              </a:lnSpc>
              <a:buClrTx/>
              <a:defRPr/>
            </a:pPr>
            <a:endParaRPr lang="en-US" dirty="0">
              <a:solidFill>
                <a:schemeClr val="accent2"/>
              </a:solidFill>
            </a:endParaRPr>
          </a:p>
        </p:txBody>
      </p:sp>
      <p:pic>
        <p:nvPicPr>
          <p:cNvPr id="7" name="Google Shape;136;p25" descr="Ein Bild, das Person, Kleidung, Menschliches Gesicht, Passagier enthält.&#10;&#10;Beschreibung automatisch generiert.">
            <a:extLst>
              <a:ext uri="{FF2B5EF4-FFF2-40B4-BE49-F238E27FC236}">
                <a16:creationId xmlns:a16="http://schemas.microsoft.com/office/drawing/2014/main" id="{1484FBB2-6AF7-3FF7-21EF-88CA269EFACB}"/>
              </a:ext>
            </a:extLst>
          </p:cNvPr>
          <p:cNvPicPr preferRelativeResize="0"/>
          <p:nvPr/>
        </p:nvPicPr>
        <p:blipFill rotWithShape="1">
          <a:blip r:embed="rId3">
            <a:alphaModFix/>
          </a:blip>
          <a:srcRect r="3636" b="13474"/>
          <a:stretch/>
        </p:blipFill>
        <p:spPr>
          <a:xfrm>
            <a:off x="6632235" y="1615211"/>
            <a:ext cx="2127361" cy="1913948"/>
          </a:xfrm>
          <a:prstGeom prst="rect">
            <a:avLst/>
          </a:prstGeom>
          <a:noFill/>
          <a:ln>
            <a:noFill/>
          </a:ln>
        </p:spPr>
      </p:pic>
      <p:sp>
        <p:nvSpPr>
          <p:cNvPr id="9" name="Flussdiagramm: Verzögerung 8">
            <a:extLst>
              <a:ext uri="{FF2B5EF4-FFF2-40B4-BE49-F238E27FC236}">
                <a16:creationId xmlns:a16="http://schemas.microsoft.com/office/drawing/2014/main" id="{610CEB29-1AE3-8E6C-AB20-6E6ABA9A7917}"/>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extLst>
              <a:ext uri="{FF2B5EF4-FFF2-40B4-BE49-F238E27FC236}">
                <a16:creationId xmlns:a16="http://schemas.microsoft.com/office/drawing/2014/main" id="{A1559D4A-81A1-1AE3-264D-D00C7D5B8F63}"/>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a:extLst>
              <a:ext uri="{FF2B5EF4-FFF2-40B4-BE49-F238E27FC236}">
                <a16:creationId xmlns:a16="http://schemas.microsoft.com/office/drawing/2014/main" id="{CA07F17B-422D-89A7-FC34-EDE5A27D5103}"/>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2000">
                <a:solidFill>
                  <a:srgbClr val="FFFF67"/>
                </a:solidFill>
              </a:rPr>
              <a:t>2'</a:t>
            </a:r>
          </a:p>
        </p:txBody>
      </p:sp>
      <p:pic>
        <p:nvPicPr>
          <p:cNvPr id="16" name="Grafik 15" descr="Benutzer mit einfarbiger Füllung">
            <a:extLst>
              <a:ext uri="{FF2B5EF4-FFF2-40B4-BE49-F238E27FC236}">
                <a16:creationId xmlns:a16="http://schemas.microsoft.com/office/drawing/2014/main" id="{9ABB8173-572C-F5AE-E046-8EA2B1042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8393" y="208266"/>
            <a:ext cx="319589" cy="319589"/>
          </a:xfrm>
          <a:prstGeom prst="rect">
            <a:avLst/>
          </a:prstGeom>
        </p:spPr>
      </p:pic>
      <p:pic>
        <p:nvPicPr>
          <p:cNvPr id="18" name="Grafik 17" descr="Benutzer mit einfarbiger Füllung">
            <a:extLst>
              <a:ext uri="{FF2B5EF4-FFF2-40B4-BE49-F238E27FC236}">
                <a16:creationId xmlns:a16="http://schemas.microsoft.com/office/drawing/2014/main" id="{40C09F19-F384-2F8F-33ED-B884577F66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4472" y="505679"/>
            <a:ext cx="201929" cy="218738"/>
          </a:xfrm>
          <a:prstGeom prst="rect">
            <a:avLst/>
          </a:prstGeom>
        </p:spPr>
      </p:pic>
      <p:pic>
        <p:nvPicPr>
          <p:cNvPr id="20" name="Grafik 19" descr="Benutzer mit einfarbiger Füllung">
            <a:extLst>
              <a:ext uri="{FF2B5EF4-FFF2-40B4-BE49-F238E27FC236}">
                <a16:creationId xmlns:a16="http://schemas.microsoft.com/office/drawing/2014/main" id="{1DC89387-759D-CC75-2A43-BF73087027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6370" y="603273"/>
            <a:ext cx="201929" cy="218738"/>
          </a:xfrm>
          <a:prstGeom prst="rect">
            <a:avLst/>
          </a:prstGeom>
        </p:spPr>
      </p:pic>
      <p:pic>
        <p:nvPicPr>
          <p:cNvPr id="22" name="Grafik 21" descr="Benutzer mit einfarbiger Füllung">
            <a:extLst>
              <a:ext uri="{FF2B5EF4-FFF2-40B4-BE49-F238E27FC236}">
                <a16:creationId xmlns:a16="http://schemas.microsoft.com/office/drawing/2014/main" id="{346837BD-90FB-8ADC-1054-F01687569C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2436" y="687316"/>
            <a:ext cx="201929" cy="218738"/>
          </a:xfrm>
          <a:prstGeom prst="rect">
            <a:avLst/>
          </a:prstGeom>
        </p:spPr>
      </p:pic>
      <p:pic>
        <p:nvPicPr>
          <p:cNvPr id="24" name="Grafik 23" descr="Benutzer mit einfarbiger Füllung">
            <a:extLst>
              <a:ext uri="{FF2B5EF4-FFF2-40B4-BE49-F238E27FC236}">
                <a16:creationId xmlns:a16="http://schemas.microsoft.com/office/drawing/2014/main" id="{B005CCE4-A964-41A1-8A8A-AC3EE177AE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906" y="603271"/>
            <a:ext cx="201929" cy="218738"/>
          </a:xfrm>
          <a:prstGeom prst="rect">
            <a:avLst/>
          </a:prstGeom>
        </p:spPr>
      </p:pic>
      <p:pic>
        <p:nvPicPr>
          <p:cNvPr id="26" name="Grafik 25" descr="Benutzer mit einfarbiger Füllung">
            <a:extLst>
              <a:ext uri="{FF2B5EF4-FFF2-40B4-BE49-F238E27FC236}">
                <a16:creationId xmlns:a16="http://schemas.microsoft.com/office/drawing/2014/main" id="{E78DA912-EB92-44C5-D788-6FE96539F0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9780" y="536036"/>
            <a:ext cx="201929" cy="218738"/>
          </a:xfrm>
          <a:prstGeom prst="rect">
            <a:avLst/>
          </a:prstGeom>
        </p:spPr>
      </p:pic>
    </p:spTree>
    <p:extLst>
      <p:ext uri="{BB962C8B-B14F-4D97-AF65-F5344CB8AC3E}">
        <p14:creationId xmlns:p14="http://schemas.microsoft.com/office/powerpoint/2010/main" val="2496806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6EA3E-1B9C-992A-EA4C-AB34C38B2C09}"/>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DD849F8B-B574-DC8B-755D-0ED01980A106}"/>
              </a:ext>
            </a:extLst>
          </p:cNvPr>
          <p:cNvSpPr/>
          <p:nvPr/>
        </p:nvSpPr>
        <p:spPr>
          <a:xfrm>
            <a:off x="3502477" y="-1"/>
            <a:ext cx="5641523"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4" name="Textplatzhalter 3">
            <a:extLst>
              <a:ext uri="{FF2B5EF4-FFF2-40B4-BE49-F238E27FC236}">
                <a16:creationId xmlns:a16="http://schemas.microsoft.com/office/drawing/2014/main" id="{468AE636-9076-07F3-5669-2A29818C4A4B}"/>
              </a:ext>
            </a:extLst>
          </p:cNvPr>
          <p:cNvSpPr>
            <a:spLocks noGrp="1"/>
          </p:cNvSpPr>
          <p:nvPr>
            <p:ph type="body" sz="quarter" idx="10"/>
          </p:nvPr>
        </p:nvSpPr>
        <p:spPr>
          <a:xfrm>
            <a:off x="2260997" y="2069555"/>
            <a:ext cx="6801227" cy="1315745"/>
          </a:xfrm>
        </p:spPr>
        <p:txBody>
          <a:bodyPr/>
          <a:lstStyle/>
          <a:p>
            <a:r>
              <a:rPr lang="de-DE"/>
              <a:t>User </a:t>
            </a:r>
            <a:r>
              <a:rPr lang="de-DE" err="1"/>
              <a:t>centered</a:t>
            </a:r>
            <a:r>
              <a:rPr lang="de-DE"/>
              <a:t> design</a:t>
            </a:r>
          </a:p>
          <a:p>
            <a:r>
              <a:rPr lang="de-DE"/>
              <a:t>Nutzendenzentrierte Entwicklung</a:t>
            </a:r>
          </a:p>
        </p:txBody>
      </p:sp>
      <p:sp>
        <p:nvSpPr>
          <p:cNvPr id="3" name="Flussdiagramm: Verzögerung 2">
            <a:extLst>
              <a:ext uri="{FF2B5EF4-FFF2-40B4-BE49-F238E27FC236}">
                <a16:creationId xmlns:a16="http://schemas.microsoft.com/office/drawing/2014/main" id="{E0A996ED-C971-F746-B76F-4B653B72BC54}"/>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extLst>
              <a:ext uri="{FF2B5EF4-FFF2-40B4-BE49-F238E27FC236}">
                <a16:creationId xmlns:a16="http://schemas.microsoft.com/office/drawing/2014/main" id="{A4B40BC7-71D4-9936-242A-0463D87A7821}"/>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E5B4137C-5E3D-8DBB-D504-D0AF9839B5E3}"/>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2000">
                <a:solidFill>
                  <a:srgbClr val="FFFF67"/>
                </a:solidFill>
              </a:rPr>
              <a:t>5'</a:t>
            </a:r>
          </a:p>
        </p:txBody>
      </p:sp>
      <p:pic>
        <p:nvPicPr>
          <p:cNvPr id="12" name="Grafik 11" descr="Benutzer mit einfarbiger Füllung">
            <a:extLst>
              <a:ext uri="{FF2B5EF4-FFF2-40B4-BE49-F238E27FC236}">
                <a16:creationId xmlns:a16="http://schemas.microsoft.com/office/drawing/2014/main" id="{799E75B5-BD40-FC01-8ACC-3D96DAAF07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8393" y="208266"/>
            <a:ext cx="319589" cy="319589"/>
          </a:xfrm>
          <a:prstGeom prst="rect">
            <a:avLst/>
          </a:prstGeom>
        </p:spPr>
      </p:pic>
      <p:pic>
        <p:nvPicPr>
          <p:cNvPr id="14" name="Grafik 13" descr="Benutzer mit einfarbiger Füllung">
            <a:extLst>
              <a:ext uri="{FF2B5EF4-FFF2-40B4-BE49-F238E27FC236}">
                <a16:creationId xmlns:a16="http://schemas.microsoft.com/office/drawing/2014/main" id="{1F66BE87-74A5-17E5-CFAB-84A24E5C7B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4472" y="505679"/>
            <a:ext cx="201929" cy="218738"/>
          </a:xfrm>
          <a:prstGeom prst="rect">
            <a:avLst/>
          </a:prstGeom>
        </p:spPr>
      </p:pic>
      <p:pic>
        <p:nvPicPr>
          <p:cNvPr id="16" name="Grafik 15" descr="Benutzer mit einfarbiger Füllung">
            <a:extLst>
              <a:ext uri="{FF2B5EF4-FFF2-40B4-BE49-F238E27FC236}">
                <a16:creationId xmlns:a16="http://schemas.microsoft.com/office/drawing/2014/main" id="{35B77F4A-3E05-2131-EE6F-988B77FE5C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6370" y="603273"/>
            <a:ext cx="201929" cy="218738"/>
          </a:xfrm>
          <a:prstGeom prst="rect">
            <a:avLst/>
          </a:prstGeom>
        </p:spPr>
      </p:pic>
      <p:pic>
        <p:nvPicPr>
          <p:cNvPr id="18" name="Grafik 17" descr="Benutzer mit einfarbiger Füllung">
            <a:extLst>
              <a:ext uri="{FF2B5EF4-FFF2-40B4-BE49-F238E27FC236}">
                <a16:creationId xmlns:a16="http://schemas.microsoft.com/office/drawing/2014/main" id="{C1C288A5-093C-4ACD-825D-A3404B925E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2436" y="687316"/>
            <a:ext cx="201929" cy="218738"/>
          </a:xfrm>
          <a:prstGeom prst="rect">
            <a:avLst/>
          </a:prstGeom>
        </p:spPr>
      </p:pic>
      <p:pic>
        <p:nvPicPr>
          <p:cNvPr id="20" name="Grafik 19" descr="Benutzer mit einfarbiger Füllung">
            <a:extLst>
              <a:ext uri="{FF2B5EF4-FFF2-40B4-BE49-F238E27FC236}">
                <a16:creationId xmlns:a16="http://schemas.microsoft.com/office/drawing/2014/main" id="{7EC1D70F-A00F-6E9F-CF45-08C210B495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6906" y="603271"/>
            <a:ext cx="201929" cy="218738"/>
          </a:xfrm>
          <a:prstGeom prst="rect">
            <a:avLst/>
          </a:prstGeom>
        </p:spPr>
      </p:pic>
      <p:pic>
        <p:nvPicPr>
          <p:cNvPr id="22" name="Grafik 21" descr="Benutzer mit einfarbiger Füllung">
            <a:extLst>
              <a:ext uri="{FF2B5EF4-FFF2-40B4-BE49-F238E27FC236}">
                <a16:creationId xmlns:a16="http://schemas.microsoft.com/office/drawing/2014/main" id="{22B3CA5D-CB1C-FA7B-638C-0E1252FCCD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780" y="536036"/>
            <a:ext cx="201929" cy="218738"/>
          </a:xfrm>
          <a:prstGeom prst="rect">
            <a:avLst/>
          </a:prstGeom>
        </p:spPr>
      </p:pic>
    </p:spTree>
    <p:extLst>
      <p:ext uri="{BB962C8B-B14F-4D97-AF65-F5344CB8AC3E}">
        <p14:creationId xmlns:p14="http://schemas.microsoft.com/office/powerpoint/2010/main" val="20112200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F407A"/>
        </a:solidFill>
        <a:effectLst/>
      </p:bgPr>
    </p:bg>
    <p:spTree>
      <p:nvGrpSpPr>
        <p:cNvPr id="1" name=""/>
        <p:cNvGrpSpPr/>
        <p:nvPr/>
      </p:nvGrpSpPr>
      <p:grpSpPr>
        <a:xfrm>
          <a:off x="0" y="0"/>
          <a:ext cx="0" cy="0"/>
          <a:chOff x="0" y="0"/>
          <a:chExt cx="0" cy="0"/>
        </a:xfrm>
      </p:grpSpPr>
      <p:pic>
        <p:nvPicPr>
          <p:cNvPr id="41" name="Picture 40" hidden="1">
            <a:extLst>
              <a:ext uri="{FF2B5EF4-FFF2-40B4-BE49-F238E27FC236}">
                <a16:creationId xmlns:a16="http://schemas.microsoft.com/office/drawing/2014/main" id="{A437900F-C63D-478B-8E01-184836B0E0B8}"/>
              </a:ext>
            </a:extLst>
          </p:cNvPr>
          <p:cNvPicPr>
            <a:picLocks noChangeAspect="1"/>
          </p:cNvPicPr>
          <p:nvPr/>
        </p:nvPicPr>
        <p:blipFill>
          <a:blip r:embed="rId2"/>
          <a:stretch>
            <a:fillRect/>
          </a:stretch>
        </p:blipFill>
        <p:spPr>
          <a:xfrm>
            <a:off x="0" y="-5950"/>
            <a:ext cx="9144000" cy="5155400"/>
          </a:xfrm>
          <a:prstGeom prst="rect">
            <a:avLst/>
          </a:prstGeom>
        </p:spPr>
      </p:pic>
      <p:sp>
        <p:nvSpPr>
          <p:cNvPr id="72" name="Freeform: Shape 71">
            <a:extLst>
              <a:ext uri="{FF2B5EF4-FFF2-40B4-BE49-F238E27FC236}">
                <a16:creationId xmlns:a16="http://schemas.microsoft.com/office/drawing/2014/main" id="{C69039A8-9414-4A17-A873-B59741D40716}"/>
              </a:ext>
            </a:extLst>
          </p:cNvPr>
          <p:cNvSpPr/>
          <p:nvPr/>
        </p:nvSpPr>
        <p:spPr>
          <a:xfrm>
            <a:off x="8159382" y="4739877"/>
            <a:ext cx="406520" cy="406372"/>
          </a:xfrm>
          <a:custGeom>
            <a:avLst/>
            <a:gdLst>
              <a:gd name="connsiteX0" fmla="*/ 0 w 262890"/>
              <a:gd name="connsiteY0" fmla="*/ 0 h 262794"/>
              <a:gd name="connsiteX1" fmla="*/ 262890 w 262890"/>
              <a:gd name="connsiteY1" fmla="*/ 262795 h 262794"/>
              <a:gd name="connsiteX2" fmla="*/ 262890 w 262890"/>
              <a:gd name="connsiteY2" fmla="*/ 0 h 262794"/>
            </a:gdLst>
            <a:ahLst/>
            <a:cxnLst>
              <a:cxn ang="0">
                <a:pos x="connsiteX0" y="connsiteY0"/>
              </a:cxn>
              <a:cxn ang="0">
                <a:pos x="connsiteX1" y="connsiteY1"/>
              </a:cxn>
              <a:cxn ang="0">
                <a:pos x="connsiteX2" y="connsiteY2"/>
              </a:cxn>
            </a:cxnLst>
            <a:rect l="l" t="t" r="r" b="b"/>
            <a:pathLst>
              <a:path w="262890" h="262794">
                <a:moveTo>
                  <a:pt x="0" y="0"/>
                </a:moveTo>
                <a:lnTo>
                  <a:pt x="262890" y="262795"/>
                </a:lnTo>
                <a:lnTo>
                  <a:pt x="262890"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73" name="Freeform: Shape 72">
            <a:extLst>
              <a:ext uri="{FF2B5EF4-FFF2-40B4-BE49-F238E27FC236}">
                <a16:creationId xmlns:a16="http://schemas.microsoft.com/office/drawing/2014/main" id="{88DB0AE7-BD73-402B-9F35-39015C7EDE7D}"/>
              </a:ext>
            </a:extLst>
          </p:cNvPr>
          <p:cNvSpPr/>
          <p:nvPr/>
        </p:nvSpPr>
        <p:spPr>
          <a:xfrm rot="10800000">
            <a:off x="1979712" y="1545637"/>
            <a:ext cx="281470" cy="281618"/>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74" name="Freeform: Shape 73">
            <a:extLst>
              <a:ext uri="{FF2B5EF4-FFF2-40B4-BE49-F238E27FC236}">
                <a16:creationId xmlns:a16="http://schemas.microsoft.com/office/drawing/2014/main" id="{E7A644FB-CD3D-4523-8FDE-9224288C058E}"/>
              </a:ext>
            </a:extLst>
          </p:cNvPr>
          <p:cNvSpPr/>
          <p:nvPr/>
        </p:nvSpPr>
        <p:spPr>
          <a:xfrm rot="10800000">
            <a:off x="809097" y="1725281"/>
            <a:ext cx="732030" cy="732029"/>
          </a:xfrm>
          <a:custGeom>
            <a:avLst/>
            <a:gdLst>
              <a:gd name="connsiteX0" fmla="*/ 473393 w 473392"/>
              <a:gd name="connsiteY0" fmla="*/ 0 h 473392"/>
              <a:gd name="connsiteX1" fmla="*/ 0 w 473392"/>
              <a:gd name="connsiteY1" fmla="*/ 0 h 473392"/>
              <a:gd name="connsiteX2" fmla="*/ 473393 w 473392"/>
              <a:gd name="connsiteY2" fmla="*/ 473393 h 473392"/>
            </a:gdLst>
            <a:ahLst/>
            <a:cxnLst>
              <a:cxn ang="0">
                <a:pos x="connsiteX0" y="connsiteY0"/>
              </a:cxn>
              <a:cxn ang="0">
                <a:pos x="connsiteX1" y="connsiteY1"/>
              </a:cxn>
              <a:cxn ang="0">
                <a:pos x="connsiteX2" y="connsiteY2"/>
              </a:cxn>
            </a:cxnLst>
            <a:rect l="l" t="t" r="r" b="b"/>
            <a:pathLst>
              <a:path w="473392" h="473392">
                <a:moveTo>
                  <a:pt x="473393" y="0"/>
                </a:moveTo>
                <a:lnTo>
                  <a:pt x="0" y="0"/>
                </a:lnTo>
                <a:lnTo>
                  <a:pt x="473393" y="473393"/>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75" name="Freeform: Shape 74">
            <a:extLst>
              <a:ext uri="{FF2B5EF4-FFF2-40B4-BE49-F238E27FC236}">
                <a16:creationId xmlns:a16="http://schemas.microsoft.com/office/drawing/2014/main" id="{028ECC61-BF50-4630-BF87-29E14082C182}"/>
              </a:ext>
            </a:extLst>
          </p:cNvPr>
          <p:cNvSpPr/>
          <p:nvPr/>
        </p:nvSpPr>
        <p:spPr>
          <a:xfrm rot="10800000">
            <a:off x="7002270" y="1437624"/>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76" name="Freeform: Shape 75">
            <a:extLst>
              <a:ext uri="{FF2B5EF4-FFF2-40B4-BE49-F238E27FC236}">
                <a16:creationId xmlns:a16="http://schemas.microsoft.com/office/drawing/2014/main" id="{71CB02DA-9342-4EB1-9D69-87435979169A}"/>
              </a:ext>
            </a:extLst>
          </p:cNvPr>
          <p:cNvSpPr/>
          <p:nvPr/>
        </p:nvSpPr>
        <p:spPr>
          <a:xfrm>
            <a:off x="8688099" y="3705876"/>
            <a:ext cx="406372" cy="406518"/>
          </a:xfrm>
          <a:custGeom>
            <a:avLst/>
            <a:gdLst>
              <a:gd name="connsiteX0" fmla="*/ 0 w 262794"/>
              <a:gd name="connsiteY0" fmla="*/ 0 h 262889"/>
              <a:gd name="connsiteX1" fmla="*/ 0 w 262794"/>
              <a:gd name="connsiteY1" fmla="*/ 262890 h 262889"/>
              <a:gd name="connsiteX2" fmla="*/ 262795 w 262794"/>
              <a:gd name="connsiteY2" fmla="*/ 262890 h 262889"/>
            </a:gdLst>
            <a:ahLst/>
            <a:cxnLst>
              <a:cxn ang="0">
                <a:pos x="connsiteX0" y="connsiteY0"/>
              </a:cxn>
              <a:cxn ang="0">
                <a:pos x="connsiteX1" y="connsiteY1"/>
              </a:cxn>
              <a:cxn ang="0">
                <a:pos x="connsiteX2" y="connsiteY2"/>
              </a:cxn>
            </a:cxnLst>
            <a:rect l="l" t="t" r="r" b="b"/>
            <a:pathLst>
              <a:path w="262794" h="262889">
                <a:moveTo>
                  <a:pt x="0" y="0"/>
                </a:moveTo>
                <a:lnTo>
                  <a:pt x="0" y="262890"/>
                </a:lnTo>
                <a:lnTo>
                  <a:pt x="262795" y="26289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77" name="Freeform: Shape 76">
            <a:extLst>
              <a:ext uri="{FF2B5EF4-FFF2-40B4-BE49-F238E27FC236}">
                <a16:creationId xmlns:a16="http://schemas.microsoft.com/office/drawing/2014/main" id="{81448BDD-0D8F-4B78-8AF9-1EC66C0B1D2A}"/>
              </a:ext>
            </a:extLst>
          </p:cNvPr>
          <p:cNvSpPr/>
          <p:nvPr/>
        </p:nvSpPr>
        <p:spPr>
          <a:xfrm>
            <a:off x="745664" y="573528"/>
            <a:ext cx="406518" cy="406518"/>
          </a:xfrm>
          <a:custGeom>
            <a:avLst/>
            <a:gdLst>
              <a:gd name="connsiteX0" fmla="*/ 0 w 262889"/>
              <a:gd name="connsiteY0" fmla="*/ 0 h 262889"/>
              <a:gd name="connsiteX1" fmla="*/ 0 w 262889"/>
              <a:gd name="connsiteY1" fmla="*/ 262890 h 262889"/>
              <a:gd name="connsiteX2" fmla="*/ 262890 w 262889"/>
              <a:gd name="connsiteY2" fmla="*/ 262890 h 262889"/>
            </a:gdLst>
            <a:ahLst/>
            <a:cxnLst>
              <a:cxn ang="0">
                <a:pos x="connsiteX0" y="connsiteY0"/>
              </a:cxn>
              <a:cxn ang="0">
                <a:pos x="connsiteX1" y="connsiteY1"/>
              </a:cxn>
              <a:cxn ang="0">
                <a:pos x="connsiteX2" y="connsiteY2"/>
              </a:cxn>
            </a:cxnLst>
            <a:rect l="l" t="t" r="r" b="b"/>
            <a:pathLst>
              <a:path w="262889" h="262889">
                <a:moveTo>
                  <a:pt x="0" y="0"/>
                </a:moveTo>
                <a:lnTo>
                  <a:pt x="0" y="262890"/>
                </a:lnTo>
                <a:lnTo>
                  <a:pt x="262890" y="26289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78" name="Freeform: Shape 77">
            <a:extLst>
              <a:ext uri="{FF2B5EF4-FFF2-40B4-BE49-F238E27FC236}">
                <a16:creationId xmlns:a16="http://schemas.microsoft.com/office/drawing/2014/main" id="{57ADDBE0-1C1C-41F3-8AE7-75CA32106E29}"/>
              </a:ext>
            </a:extLst>
          </p:cNvPr>
          <p:cNvSpPr/>
          <p:nvPr/>
        </p:nvSpPr>
        <p:spPr>
          <a:xfrm>
            <a:off x="8687952" y="2806082"/>
            <a:ext cx="406518" cy="406667"/>
          </a:xfrm>
          <a:custGeom>
            <a:avLst/>
            <a:gdLst>
              <a:gd name="connsiteX0" fmla="*/ 262890 w 262889"/>
              <a:gd name="connsiteY0" fmla="*/ 0 h 262985"/>
              <a:gd name="connsiteX1" fmla="*/ 0 w 262889"/>
              <a:gd name="connsiteY1" fmla="*/ 262985 h 262985"/>
              <a:gd name="connsiteX2" fmla="*/ 262890 w 262889"/>
              <a:gd name="connsiteY2" fmla="*/ 262985 h 262985"/>
            </a:gdLst>
            <a:ahLst/>
            <a:cxnLst>
              <a:cxn ang="0">
                <a:pos x="connsiteX0" y="connsiteY0"/>
              </a:cxn>
              <a:cxn ang="0">
                <a:pos x="connsiteX1" y="connsiteY1"/>
              </a:cxn>
              <a:cxn ang="0">
                <a:pos x="connsiteX2" y="connsiteY2"/>
              </a:cxn>
            </a:cxnLst>
            <a:rect l="l" t="t" r="r" b="b"/>
            <a:pathLst>
              <a:path w="262889" h="262985">
                <a:moveTo>
                  <a:pt x="262890" y="0"/>
                </a:moveTo>
                <a:lnTo>
                  <a:pt x="0" y="262985"/>
                </a:lnTo>
                <a:lnTo>
                  <a:pt x="262890" y="262985"/>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79" name="Freeform: Shape 78">
            <a:extLst>
              <a:ext uri="{FF2B5EF4-FFF2-40B4-BE49-F238E27FC236}">
                <a16:creationId xmlns:a16="http://schemas.microsoft.com/office/drawing/2014/main" id="{17675C6D-56AF-406E-8634-30C413C61EA1}"/>
              </a:ext>
            </a:extLst>
          </p:cNvPr>
          <p:cNvSpPr/>
          <p:nvPr/>
        </p:nvSpPr>
        <p:spPr>
          <a:xfrm rot="10800000">
            <a:off x="725162" y="1071044"/>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80" name="Freeform: Shape 79">
            <a:extLst>
              <a:ext uri="{FF2B5EF4-FFF2-40B4-BE49-F238E27FC236}">
                <a16:creationId xmlns:a16="http://schemas.microsoft.com/office/drawing/2014/main" id="{ACC15816-B8F8-4810-989D-94FAABB5A6CD}"/>
              </a:ext>
            </a:extLst>
          </p:cNvPr>
          <p:cNvSpPr/>
          <p:nvPr/>
        </p:nvSpPr>
        <p:spPr>
          <a:xfrm rot="10800000">
            <a:off x="193091" y="1622145"/>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81" name="Freeform: Shape 80">
            <a:extLst>
              <a:ext uri="{FF2B5EF4-FFF2-40B4-BE49-F238E27FC236}">
                <a16:creationId xmlns:a16="http://schemas.microsoft.com/office/drawing/2014/main" id="{F9119176-FE7E-4060-AA1C-996DCADC7DCA}"/>
              </a:ext>
            </a:extLst>
          </p:cNvPr>
          <p:cNvSpPr/>
          <p:nvPr/>
        </p:nvSpPr>
        <p:spPr>
          <a:xfrm rot="5400000">
            <a:off x="251629" y="2546790"/>
            <a:ext cx="415694" cy="415913"/>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82" name="Freeform: Shape 81">
            <a:extLst>
              <a:ext uri="{FF2B5EF4-FFF2-40B4-BE49-F238E27FC236}">
                <a16:creationId xmlns:a16="http://schemas.microsoft.com/office/drawing/2014/main" id="{07FB8E01-A39D-4751-AD76-9FA94A6077DE}"/>
              </a:ext>
            </a:extLst>
          </p:cNvPr>
          <p:cNvSpPr/>
          <p:nvPr/>
        </p:nvSpPr>
        <p:spPr>
          <a:xfrm rot="10800000">
            <a:off x="7755290" y="1451640"/>
            <a:ext cx="215911" cy="216025"/>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83" name="Freeform: Shape 82">
            <a:extLst>
              <a:ext uri="{FF2B5EF4-FFF2-40B4-BE49-F238E27FC236}">
                <a16:creationId xmlns:a16="http://schemas.microsoft.com/office/drawing/2014/main" id="{B6A957F8-4072-4B4B-9585-D9882D3E923A}"/>
              </a:ext>
            </a:extLst>
          </p:cNvPr>
          <p:cNvSpPr/>
          <p:nvPr/>
        </p:nvSpPr>
        <p:spPr>
          <a:xfrm rot="13500000">
            <a:off x="6409633" y="531163"/>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84" name="Freeform: Shape 83">
            <a:extLst>
              <a:ext uri="{FF2B5EF4-FFF2-40B4-BE49-F238E27FC236}">
                <a16:creationId xmlns:a16="http://schemas.microsoft.com/office/drawing/2014/main" id="{346D04AA-8C69-4BE0-A5FB-5893685E40AD}"/>
              </a:ext>
            </a:extLst>
          </p:cNvPr>
          <p:cNvSpPr/>
          <p:nvPr/>
        </p:nvSpPr>
        <p:spPr>
          <a:xfrm rot="13500000">
            <a:off x="6207219" y="458910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85" name="Freeform: Shape 84">
            <a:extLst>
              <a:ext uri="{FF2B5EF4-FFF2-40B4-BE49-F238E27FC236}">
                <a16:creationId xmlns:a16="http://schemas.microsoft.com/office/drawing/2014/main" id="{5DD8DFB1-E330-4231-B5E3-5756CB0A4675}"/>
              </a:ext>
            </a:extLst>
          </p:cNvPr>
          <p:cNvSpPr/>
          <p:nvPr/>
        </p:nvSpPr>
        <p:spPr>
          <a:xfrm rot="2700000">
            <a:off x="7818905" y="3179696"/>
            <a:ext cx="1087472" cy="54387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86" name="Freeform: Shape 85">
            <a:extLst>
              <a:ext uri="{FF2B5EF4-FFF2-40B4-BE49-F238E27FC236}">
                <a16:creationId xmlns:a16="http://schemas.microsoft.com/office/drawing/2014/main" id="{AE8E8512-F156-4A24-97AD-C57795F7038F}"/>
              </a:ext>
            </a:extLst>
          </p:cNvPr>
          <p:cNvSpPr/>
          <p:nvPr/>
        </p:nvSpPr>
        <p:spPr>
          <a:xfrm rot="18900000">
            <a:off x="2804841" y="465474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defTabSz="685800">
              <a:buClrTx/>
              <a:defRPr/>
            </a:pPr>
            <a:endParaRPr lang="LID4096" sz="1350" kern="1200">
              <a:solidFill>
                <a:prstClr val="black"/>
              </a:solidFill>
              <a:latin typeface="Gotham Medium"/>
              <a:ea typeface="+mn-ea"/>
              <a:cs typeface="+mn-cs"/>
            </a:endParaRPr>
          </a:p>
        </p:txBody>
      </p:sp>
      <p:sp>
        <p:nvSpPr>
          <p:cNvPr id="19" name="TextBox 18">
            <a:extLst>
              <a:ext uri="{FF2B5EF4-FFF2-40B4-BE49-F238E27FC236}">
                <a16:creationId xmlns:a16="http://schemas.microsoft.com/office/drawing/2014/main" id="{BB379DB0-8D13-4A84-AB2C-25774B040AC1}"/>
              </a:ext>
            </a:extLst>
          </p:cNvPr>
          <p:cNvSpPr txBox="1"/>
          <p:nvPr/>
        </p:nvSpPr>
        <p:spPr>
          <a:xfrm>
            <a:off x="2261182" y="2069555"/>
            <a:ext cx="5778642" cy="923330"/>
          </a:xfrm>
          <a:prstGeom prst="rect">
            <a:avLst/>
          </a:prstGeom>
          <a:noFill/>
        </p:spPr>
        <p:txBody>
          <a:bodyPr wrap="square" rtlCol="0">
            <a:spAutoFit/>
          </a:bodyPr>
          <a:lstStyle/>
          <a:p>
            <a:pPr defTabSz="685800">
              <a:lnSpc>
                <a:spcPct val="90000"/>
              </a:lnSpc>
              <a:buClrTx/>
              <a:defRPr/>
            </a:pPr>
            <a:r>
              <a:rPr lang="de-CH" sz="3000" i="1" kern="1200">
                <a:solidFill>
                  <a:prstClr val="white"/>
                </a:solidFill>
                <a:latin typeface="Gotham Black" pitchFamily="50" charset="0"/>
                <a:ea typeface="+mn-ea"/>
                <a:cs typeface="+mn-cs"/>
              </a:rPr>
              <a:t>Lektion 1</a:t>
            </a:r>
            <a:br>
              <a:rPr lang="de-CH" sz="3000" i="1" kern="1200">
                <a:solidFill>
                  <a:prstClr val="white"/>
                </a:solidFill>
                <a:latin typeface="Gotham Black" pitchFamily="50" charset="0"/>
                <a:ea typeface="+mn-ea"/>
                <a:cs typeface="+mn-cs"/>
              </a:rPr>
            </a:br>
            <a:r>
              <a:rPr lang="de-CH" sz="3000" i="1" kern="1200">
                <a:solidFill>
                  <a:prstClr val="white"/>
                </a:solidFill>
                <a:latin typeface="Gotham Black" pitchFamily="50" charset="0"/>
                <a:ea typeface="+mn-ea"/>
                <a:cs typeface="+mn-cs"/>
              </a:rPr>
              <a:t>Am eigenen Leib erfahren</a:t>
            </a:r>
            <a:endParaRPr lang="en-US" sz="3000" i="1" kern="1200">
              <a:solidFill>
                <a:prstClr val="white"/>
              </a:solidFill>
              <a:latin typeface="Gotham Black" pitchFamily="50" charset="0"/>
              <a:ea typeface="+mn-ea"/>
              <a:cs typeface="+mn-cs"/>
            </a:endParaRPr>
          </a:p>
        </p:txBody>
      </p:sp>
    </p:spTree>
    <p:extLst>
      <p:ext uri="{BB962C8B-B14F-4D97-AF65-F5344CB8AC3E}">
        <p14:creationId xmlns:p14="http://schemas.microsoft.com/office/powerpoint/2010/main" val="843830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512500"/>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defRPr/>
            </a:pPr>
            <a:r>
              <a:rPr lang="de-CH" sz="2800" dirty="0">
                <a:solidFill>
                  <a:srgbClr val="1F407A"/>
                </a:solidFill>
                <a:latin typeface="+mj-lt"/>
              </a:rPr>
              <a:t>Vier Schritte zum Erfolg</a:t>
            </a:r>
            <a:endParaRPr lang="de-DE" dirty="0"/>
          </a:p>
          <a:p>
            <a:pPr>
              <a:lnSpc>
                <a:spcPct val="100000"/>
              </a:lnSpc>
              <a:defRPr/>
            </a:pPr>
            <a:endParaRPr lang="de-CH" sz="1600" dirty="0">
              <a:solidFill>
                <a:schemeClr val="accent3"/>
              </a:solidFill>
              <a:latin typeface="+mj-lt"/>
            </a:endParaRPr>
          </a:p>
          <a:p>
            <a:pPr>
              <a:spcAft>
                <a:spcPts val="1200"/>
              </a:spcAft>
            </a:pPr>
            <a:endParaRPr lang="de-CH" sz="2000" dirty="0">
              <a:latin typeface="Gotham Medium"/>
              <a:cs typeface="Segoe UI"/>
            </a:endParaRPr>
          </a:p>
          <a:p>
            <a:pPr>
              <a:spcAft>
                <a:spcPts val="1200"/>
              </a:spcAft>
            </a:pPr>
            <a:r>
              <a:rPr lang="de-CH" sz="2000" i="0" dirty="0">
                <a:latin typeface="Gotham Medium"/>
                <a:cs typeface="Segoe UI"/>
              </a:rPr>
              <a:t>Die Person, für die man entwickelt, ins Zentrum stellen. </a:t>
            </a:r>
          </a:p>
        </p:txBody>
      </p:sp>
      <p:pic>
        <p:nvPicPr>
          <p:cNvPr id="4" name="Google Shape;136;p25" descr="Ein Bild, das Symbol, Kreis, Grafiken, Clipart enthält.&#10;&#10;Beschreibung automatisch generiert.">
            <a:extLst>
              <a:ext uri="{FF2B5EF4-FFF2-40B4-BE49-F238E27FC236}">
                <a16:creationId xmlns:a16="http://schemas.microsoft.com/office/drawing/2014/main" id="{2277AC40-2E3E-46D2-E5EF-1D850856E333}"/>
              </a:ext>
            </a:extLst>
          </p:cNvPr>
          <p:cNvPicPr preferRelativeResize="0"/>
          <p:nvPr/>
        </p:nvPicPr>
        <p:blipFill>
          <a:blip r:embed="rId3"/>
          <a:srcRect l="12877" r="12877"/>
          <a:stretch/>
        </p:blipFill>
        <p:spPr>
          <a:xfrm>
            <a:off x="6635095" y="1615317"/>
            <a:ext cx="2127361" cy="1913948"/>
          </a:xfrm>
          <a:prstGeom prst="rect">
            <a:avLst/>
          </a:prstGeom>
          <a:noFill/>
          <a:ln>
            <a:noFill/>
          </a:ln>
        </p:spPr>
      </p:pic>
    </p:spTree>
    <p:extLst>
      <p:ext uri="{BB962C8B-B14F-4D97-AF65-F5344CB8AC3E}">
        <p14:creationId xmlns:p14="http://schemas.microsoft.com/office/powerpoint/2010/main" val="1543216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defRPr/>
            </a:pPr>
            <a:r>
              <a:rPr lang="de-CH" sz="2800" dirty="0">
                <a:solidFill>
                  <a:srgbClr val="1F407A"/>
                </a:solidFill>
                <a:latin typeface="+mj-lt"/>
              </a:rPr>
              <a:t>1. Verstehen (Analyse)</a:t>
            </a:r>
          </a:p>
          <a:p>
            <a:pPr>
              <a:lnSpc>
                <a:spcPct val="100000"/>
              </a:lnSpc>
              <a:defRPr/>
            </a:pPr>
            <a:endParaRPr lang="de-CH" sz="2800" dirty="0">
              <a:solidFill>
                <a:srgbClr val="1F407A"/>
              </a:solidFill>
              <a:latin typeface="Gotham Black"/>
            </a:endParaRPr>
          </a:p>
          <a:p>
            <a:r>
              <a:rPr lang="de-CH" sz="2000" i="0" dirty="0">
                <a:latin typeface="Gotham Medium"/>
                <a:cs typeface="Segoe UI"/>
              </a:rPr>
              <a:t>Herausfinden, was die Person möchte. </a:t>
            </a:r>
            <a:endParaRPr lang="en-US" sz="2000" i="0" dirty="0">
              <a:solidFill>
                <a:srgbClr val="000000"/>
              </a:solidFill>
              <a:latin typeface="Gotham Medium"/>
              <a:cs typeface="Segoe UI"/>
            </a:endParaRPr>
          </a:p>
          <a:p>
            <a:r>
              <a:rPr lang="de-CH" sz="2000" i="0" dirty="0">
                <a:latin typeface="Gotham Medium"/>
                <a:cs typeface="Segoe UI"/>
              </a:rPr>
              <a:t>Viele Fragen stellen.</a:t>
            </a:r>
            <a:endParaRPr lang="de-CH" dirty="0">
              <a:latin typeface="Gotham Medium"/>
            </a:endParaRPr>
          </a:p>
          <a:p>
            <a:pPr defTabSz="685800">
              <a:lnSpc>
                <a:spcPct val="100000"/>
              </a:lnSpc>
              <a:buClrTx/>
              <a:defRPr/>
            </a:pPr>
            <a:endParaRPr lang="en-US" dirty="0">
              <a:solidFill>
                <a:schemeClr val="accent2"/>
              </a:solidFill>
            </a:endParaRPr>
          </a:p>
        </p:txBody>
      </p:sp>
      <p:pic>
        <p:nvPicPr>
          <p:cNvPr id="4" name="Google Shape;136;p25" descr="Ein Bild, das Symbol, Kreis, Grafiken, Clipart enthält.&#10;&#10;Beschreibung automatisch generiert.">
            <a:extLst>
              <a:ext uri="{FF2B5EF4-FFF2-40B4-BE49-F238E27FC236}">
                <a16:creationId xmlns:a16="http://schemas.microsoft.com/office/drawing/2014/main" id="{2277AC40-2E3E-46D2-E5EF-1D850856E333}"/>
              </a:ext>
            </a:extLst>
          </p:cNvPr>
          <p:cNvPicPr preferRelativeResize="0"/>
          <p:nvPr/>
        </p:nvPicPr>
        <p:blipFill>
          <a:blip r:embed="rId3"/>
          <a:srcRect l="12877" r="12877"/>
          <a:stretch/>
        </p:blipFill>
        <p:spPr>
          <a:xfrm>
            <a:off x="6635095" y="1615317"/>
            <a:ext cx="2127361" cy="1913948"/>
          </a:xfrm>
          <a:prstGeom prst="rect">
            <a:avLst/>
          </a:prstGeom>
          <a:noFill/>
          <a:ln>
            <a:noFill/>
          </a:ln>
        </p:spPr>
      </p:pic>
    </p:spTree>
    <p:extLst>
      <p:ext uri="{BB962C8B-B14F-4D97-AF65-F5344CB8AC3E}">
        <p14:creationId xmlns:p14="http://schemas.microsoft.com/office/powerpoint/2010/main" val="1784484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2. Entwerfen (Design)</a:t>
            </a:r>
            <a:endParaRPr lang="de-CH" sz="2800" dirty="0">
              <a:solidFill>
                <a:schemeClr val="accent3"/>
              </a:solidFill>
              <a:latin typeface="Gotham Black"/>
            </a:endParaRPr>
          </a:p>
          <a:p>
            <a:pPr>
              <a:lnSpc>
                <a:spcPct val="100000"/>
              </a:lnSpc>
              <a:defRPr/>
            </a:pPr>
            <a:endParaRPr lang="de-CH" sz="1600" i="0" dirty="0">
              <a:solidFill>
                <a:schemeClr val="accent3"/>
              </a:solidFill>
              <a:latin typeface="+mj-lt"/>
            </a:endParaRPr>
          </a:p>
          <a:p>
            <a:pPr>
              <a:lnSpc>
                <a:spcPct val="100000"/>
              </a:lnSpc>
            </a:pPr>
            <a:r>
              <a:rPr lang="en-US" sz="2000" i="0" dirty="0">
                <a:latin typeface="Gotham Medium"/>
                <a:cs typeface="Segoe UI"/>
              </a:rPr>
              <a:t>Viele Ideen </a:t>
            </a:r>
            <a:r>
              <a:rPr lang="en-US" sz="2000" i="0" err="1">
                <a:latin typeface="Gotham Medium"/>
                <a:cs typeface="Segoe UI"/>
              </a:rPr>
              <a:t>überlegen</a:t>
            </a:r>
            <a:r>
              <a:rPr lang="en-US" sz="2000" i="0" dirty="0">
                <a:latin typeface="Gotham Medium"/>
                <a:cs typeface="Segoe UI"/>
              </a:rPr>
              <a:t>. </a:t>
            </a:r>
            <a:r>
              <a:rPr lang="de-CH" sz="2000" i="0" dirty="0">
                <a:latin typeface="Gotham Medium"/>
                <a:cs typeface="Segoe UI"/>
              </a:rPr>
              <a:t>Pläne zeichnen.</a:t>
            </a:r>
            <a:endParaRPr lang="en-US" sz="2000" i="0" dirty="0">
              <a:solidFill>
                <a:srgbClr val="000000"/>
              </a:solidFill>
              <a:latin typeface="Gotham Medium"/>
              <a:cs typeface="Segoe UI"/>
            </a:endParaRPr>
          </a:p>
          <a:p>
            <a:r>
              <a:rPr lang="de-CH" sz="2000" i="0" dirty="0">
                <a:latin typeface="Gotham Medium"/>
                <a:cs typeface="Segoe UI"/>
              </a:rPr>
              <a:t>Zeichnungen machen.</a:t>
            </a:r>
            <a:endParaRPr lang="de-CH" i="0" dirty="0">
              <a:latin typeface="Gotham Medium"/>
            </a:endParaRPr>
          </a:p>
          <a:p>
            <a:pPr defTabSz="685800">
              <a:lnSpc>
                <a:spcPct val="100000"/>
              </a:lnSpc>
              <a:buClrTx/>
              <a:defRPr/>
            </a:pPr>
            <a:endParaRPr lang="en-US" dirty="0">
              <a:solidFill>
                <a:schemeClr val="accent2"/>
              </a:solidFill>
            </a:endParaRPr>
          </a:p>
        </p:txBody>
      </p:sp>
      <p:pic>
        <p:nvPicPr>
          <p:cNvPr id="4" name="Google Shape;136;p25" descr="Ein Bild, das Symbol, Kreis, Grafiken, Clipart enthält.&#10;&#10;Beschreibung automatisch generiert.">
            <a:extLst>
              <a:ext uri="{FF2B5EF4-FFF2-40B4-BE49-F238E27FC236}">
                <a16:creationId xmlns:a16="http://schemas.microsoft.com/office/drawing/2014/main" id="{2277AC40-2E3E-46D2-E5EF-1D850856E333}"/>
              </a:ext>
            </a:extLst>
          </p:cNvPr>
          <p:cNvPicPr preferRelativeResize="0"/>
          <p:nvPr/>
        </p:nvPicPr>
        <p:blipFill>
          <a:blip r:embed="rId3"/>
          <a:srcRect l="12877" r="12877"/>
          <a:stretch/>
        </p:blipFill>
        <p:spPr>
          <a:xfrm>
            <a:off x="6635095" y="1615317"/>
            <a:ext cx="2127361" cy="1913948"/>
          </a:xfrm>
          <a:prstGeom prst="rect">
            <a:avLst/>
          </a:prstGeom>
          <a:noFill/>
          <a:ln>
            <a:noFill/>
          </a:ln>
        </p:spPr>
      </p:pic>
    </p:spTree>
    <p:extLst>
      <p:ext uri="{BB962C8B-B14F-4D97-AF65-F5344CB8AC3E}">
        <p14:creationId xmlns:p14="http://schemas.microsoft.com/office/powerpoint/2010/main" val="2362279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3. Umsetzen (Ausführen)</a:t>
            </a:r>
            <a:endParaRPr lang="de-CH" sz="2800" dirty="0">
              <a:solidFill>
                <a:schemeClr val="accent3"/>
              </a:solidFill>
              <a:latin typeface="Gotham Black"/>
            </a:endParaRPr>
          </a:p>
          <a:p>
            <a:pPr>
              <a:lnSpc>
                <a:spcPct val="100000"/>
              </a:lnSpc>
              <a:defRPr/>
            </a:pPr>
            <a:endParaRPr lang="de-CH" sz="1600" dirty="0">
              <a:solidFill>
                <a:schemeClr val="accent3"/>
              </a:solidFill>
              <a:latin typeface="+mj-lt"/>
            </a:endParaRPr>
          </a:p>
          <a:p>
            <a:r>
              <a:rPr lang="de-CH" sz="2000" i="0" dirty="0">
                <a:latin typeface="Gotham Medium"/>
                <a:cs typeface="Segoe UI"/>
              </a:rPr>
              <a:t>Einen Prototypen bauen. </a:t>
            </a:r>
            <a:endParaRPr lang="de-CH" sz="2000" i="0" dirty="0">
              <a:solidFill>
                <a:srgbClr val="000000"/>
              </a:solidFill>
              <a:latin typeface="Gotham Medium"/>
              <a:cs typeface="Segoe UI"/>
            </a:endParaRPr>
          </a:p>
          <a:p>
            <a:r>
              <a:rPr lang="de-CH" sz="2000" i="0" dirty="0">
                <a:latin typeface="Gotham Medium"/>
                <a:cs typeface="Segoe UI"/>
              </a:rPr>
              <a:t>Z.B. aus Papier, Karton, Holz, Lego.</a:t>
            </a:r>
            <a:endParaRPr lang="de-CH" i="0" dirty="0">
              <a:latin typeface="Gotham Medium"/>
            </a:endParaRPr>
          </a:p>
          <a:p>
            <a:pPr defTabSz="685800">
              <a:lnSpc>
                <a:spcPct val="100000"/>
              </a:lnSpc>
              <a:buClrTx/>
              <a:defRPr/>
            </a:pPr>
            <a:endParaRPr lang="en-US" dirty="0">
              <a:solidFill>
                <a:schemeClr val="accent2"/>
              </a:solidFill>
            </a:endParaRPr>
          </a:p>
        </p:txBody>
      </p:sp>
      <p:pic>
        <p:nvPicPr>
          <p:cNvPr id="4" name="Google Shape;136;p25" descr="Ein Bild, das Symbol, Kreis, Grafiken, Clipart enthält.&#10;&#10;Beschreibung automatisch generiert.">
            <a:extLst>
              <a:ext uri="{FF2B5EF4-FFF2-40B4-BE49-F238E27FC236}">
                <a16:creationId xmlns:a16="http://schemas.microsoft.com/office/drawing/2014/main" id="{2277AC40-2E3E-46D2-E5EF-1D850856E333}"/>
              </a:ext>
            </a:extLst>
          </p:cNvPr>
          <p:cNvPicPr preferRelativeResize="0"/>
          <p:nvPr/>
        </p:nvPicPr>
        <p:blipFill>
          <a:blip r:embed="rId3"/>
          <a:srcRect l="12877" r="12877"/>
          <a:stretch/>
        </p:blipFill>
        <p:spPr>
          <a:xfrm>
            <a:off x="6635095" y="1615317"/>
            <a:ext cx="2127361" cy="1913948"/>
          </a:xfrm>
          <a:prstGeom prst="rect">
            <a:avLst/>
          </a:prstGeom>
          <a:noFill/>
          <a:ln>
            <a:noFill/>
          </a:ln>
        </p:spPr>
      </p:pic>
    </p:spTree>
    <p:extLst>
      <p:ext uri="{BB962C8B-B14F-4D97-AF65-F5344CB8AC3E}">
        <p14:creationId xmlns:p14="http://schemas.microsoft.com/office/powerpoint/2010/main" val="2747660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4. Überprüfung (Testen)</a:t>
            </a:r>
            <a:endParaRPr lang="de-CH" sz="2800">
              <a:solidFill>
                <a:schemeClr val="accent3"/>
              </a:solidFill>
              <a:latin typeface="Gotham Black"/>
            </a:endParaRPr>
          </a:p>
          <a:p>
            <a:pPr>
              <a:lnSpc>
                <a:spcPct val="100000"/>
              </a:lnSpc>
              <a:defRPr/>
            </a:pPr>
            <a:endParaRPr lang="de-CH" sz="1600">
              <a:solidFill>
                <a:schemeClr val="accent3"/>
              </a:solidFill>
              <a:latin typeface="+mj-lt"/>
            </a:endParaRPr>
          </a:p>
          <a:p>
            <a:r>
              <a:rPr lang="de-CH" sz="2000" i="0" dirty="0">
                <a:latin typeface="Gotham Medium"/>
                <a:cs typeface="Segoe UI"/>
              </a:rPr>
              <a:t>Ausprobieren und aufschreiben, was funktioniert und was nicht. </a:t>
            </a:r>
            <a:endParaRPr lang="de-CH">
              <a:latin typeface="Gotham Medium"/>
            </a:endParaRPr>
          </a:p>
          <a:p>
            <a:pPr defTabSz="685800">
              <a:lnSpc>
                <a:spcPct val="100000"/>
              </a:lnSpc>
              <a:buClrTx/>
              <a:defRPr/>
            </a:pPr>
            <a:endParaRPr lang="en-US">
              <a:solidFill>
                <a:schemeClr val="accent2"/>
              </a:solidFill>
            </a:endParaRPr>
          </a:p>
        </p:txBody>
      </p:sp>
      <p:pic>
        <p:nvPicPr>
          <p:cNvPr id="4" name="Google Shape;136;p25" descr="Ein Bild, das Symbol, Kreis, Grafiken, Clipart enthält.&#10;&#10;Beschreibung automatisch generiert.">
            <a:extLst>
              <a:ext uri="{FF2B5EF4-FFF2-40B4-BE49-F238E27FC236}">
                <a16:creationId xmlns:a16="http://schemas.microsoft.com/office/drawing/2014/main" id="{2277AC40-2E3E-46D2-E5EF-1D850856E333}"/>
              </a:ext>
            </a:extLst>
          </p:cNvPr>
          <p:cNvPicPr preferRelativeResize="0"/>
          <p:nvPr/>
        </p:nvPicPr>
        <p:blipFill>
          <a:blip r:embed="rId3"/>
          <a:srcRect l="12877" r="12877"/>
          <a:stretch/>
        </p:blipFill>
        <p:spPr>
          <a:xfrm>
            <a:off x="6635095" y="1615317"/>
            <a:ext cx="2127361" cy="1913948"/>
          </a:xfrm>
          <a:prstGeom prst="rect">
            <a:avLst/>
          </a:prstGeom>
          <a:noFill/>
          <a:ln>
            <a:noFill/>
          </a:ln>
        </p:spPr>
      </p:pic>
    </p:spTree>
    <p:extLst>
      <p:ext uri="{BB962C8B-B14F-4D97-AF65-F5344CB8AC3E}">
        <p14:creationId xmlns:p14="http://schemas.microsoft.com/office/powerpoint/2010/main" val="466926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5. Wiederholung (Iteration)</a:t>
            </a:r>
            <a:endParaRPr lang="de-CH" sz="2800">
              <a:solidFill>
                <a:schemeClr val="accent3"/>
              </a:solidFill>
              <a:latin typeface="Gotham Black"/>
            </a:endParaRPr>
          </a:p>
          <a:p>
            <a:pPr>
              <a:lnSpc>
                <a:spcPct val="100000"/>
              </a:lnSpc>
              <a:defRPr/>
            </a:pPr>
            <a:endParaRPr lang="de-CH" sz="1600">
              <a:solidFill>
                <a:schemeClr val="accent3"/>
              </a:solidFill>
              <a:latin typeface="+mj-lt"/>
            </a:endParaRPr>
          </a:p>
          <a:p>
            <a:r>
              <a:rPr lang="de-CH" sz="2000" i="0" dirty="0">
                <a:latin typeface="Gotham Medium"/>
                <a:cs typeface="Segoe UI"/>
              </a:rPr>
              <a:t>Die vier Schritte werden mehrmals wiederholt, um die Prototypen immer besser zu machen.</a:t>
            </a:r>
            <a:endParaRPr lang="de-CH" sz="2000" i="0">
              <a:solidFill>
                <a:srgbClr val="000000"/>
              </a:solidFill>
              <a:latin typeface="Gotham Medium"/>
              <a:cs typeface="Segoe UI"/>
            </a:endParaRPr>
          </a:p>
          <a:p>
            <a:endParaRPr lang="de-CH" sz="2000">
              <a:latin typeface="Gotham Medium"/>
              <a:cs typeface="Segoe UI"/>
            </a:endParaRPr>
          </a:p>
          <a:p>
            <a:pPr defTabSz="685800">
              <a:lnSpc>
                <a:spcPct val="100000"/>
              </a:lnSpc>
              <a:buClrTx/>
              <a:defRPr/>
            </a:pPr>
            <a:endParaRPr lang="en-US">
              <a:solidFill>
                <a:schemeClr val="accent2"/>
              </a:solidFill>
            </a:endParaRPr>
          </a:p>
        </p:txBody>
      </p:sp>
      <p:pic>
        <p:nvPicPr>
          <p:cNvPr id="4" name="Google Shape;136;p25" descr="Ein Bild, das Symbol, Kreis, Grafiken, Clipart enthält.&#10;&#10;Beschreibung automatisch generiert.">
            <a:extLst>
              <a:ext uri="{FF2B5EF4-FFF2-40B4-BE49-F238E27FC236}">
                <a16:creationId xmlns:a16="http://schemas.microsoft.com/office/drawing/2014/main" id="{2277AC40-2E3E-46D2-E5EF-1D850856E333}"/>
              </a:ext>
            </a:extLst>
          </p:cNvPr>
          <p:cNvPicPr preferRelativeResize="0"/>
          <p:nvPr/>
        </p:nvPicPr>
        <p:blipFill>
          <a:blip r:embed="rId3"/>
          <a:srcRect l="12877" r="12877"/>
          <a:stretch/>
        </p:blipFill>
        <p:spPr>
          <a:xfrm>
            <a:off x="6635095" y="1615317"/>
            <a:ext cx="2127361" cy="1913948"/>
          </a:xfrm>
          <a:prstGeom prst="rect">
            <a:avLst/>
          </a:prstGeom>
          <a:noFill/>
          <a:ln>
            <a:noFill/>
          </a:ln>
        </p:spPr>
      </p:pic>
    </p:spTree>
    <p:extLst>
      <p:ext uri="{BB962C8B-B14F-4D97-AF65-F5344CB8AC3E}">
        <p14:creationId xmlns:p14="http://schemas.microsoft.com/office/powerpoint/2010/main" val="23031349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622535"/>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Challenge III</a:t>
            </a:r>
            <a:endParaRPr lang="de-CH" sz="2800" dirty="0">
              <a:solidFill>
                <a:schemeClr val="accent3"/>
              </a:solidFill>
              <a:latin typeface="Gotham Black"/>
            </a:endParaRPr>
          </a:p>
          <a:p>
            <a:pPr>
              <a:lnSpc>
                <a:spcPct val="100000"/>
              </a:lnSpc>
              <a:defRPr/>
            </a:pPr>
            <a:endParaRPr lang="de-CH" sz="2800" dirty="0">
              <a:solidFill>
                <a:srgbClr val="1F407A"/>
              </a:solidFill>
              <a:latin typeface="+mj-lt"/>
            </a:endParaRPr>
          </a:p>
          <a:p>
            <a:r>
              <a:rPr lang="de-CH" sz="2000" i="0" dirty="0">
                <a:latin typeface="Gotham Medium"/>
                <a:cs typeface="Segoe UI"/>
              </a:rPr>
              <a:t>Ihr möchtet zu zweit zusammen auf eine Reise gehen. Ihr diskutiert, wohin ihr reisen wollt.</a:t>
            </a:r>
            <a:endParaRPr lang="en-US" sz="2000" i="0" dirty="0">
              <a:solidFill>
                <a:srgbClr val="000000"/>
              </a:solidFill>
              <a:latin typeface="Gotham Medium"/>
              <a:cs typeface="Segoe UI"/>
            </a:endParaRPr>
          </a:p>
          <a:p>
            <a:pPr>
              <a:spcBef>
                <a:spcPts val="1200"/>
              </a:spcBef>
            </a:pPr>
            <a:r>
              <a:rPr lang="de-CH" sz="2000" i="0" dirty="0">
                <a:latin typeface="Gotham Medium"/>
                <a:cs typeface="Segoe UI"/>
              </a:rPr>
              <a:t>Nach jedem Satz wechselt ihr.</a:t>
            </a:r>
            <a:endParaRPr lang="en-US" sz="2000" i="0" dirty="0">
              <a:solidFill>
                <a:srgbClr val="000000"/>
              </a:solidFill>
              <a:latin typeface="Gotham Medium"/>
              <a:cs typeface="Segoe UI"/>
            </a:endParaRPr>
          </a:p>
          <a:p>
            <a:pPr marL="457200" indent="-457200">
              <a:spcBef>
                <a:spcPts val="1200"/>
              </a:spcBef>
              <a:spcAft>
                <a:spcPts val="1200"/>
              </a:spcAft>
              <a:buAutoNum type="arabicPeriod"/>
            </a:pPr>
            <a:r>
              <a:rPr lang="de-CH" sz="2000" i="0" dirty="0">
                <a:latin typeface="Gotham Medium"/>
                <a:cs typeface="Segoe UI"/>
              </a:rPr>
              <a:t>Durchgang: </a:t>
            </a:r>
            <a:br>
              <a:rPr lang="de-CH" sz="2000" i="0" dirty="0">
                <a:latin typeface="Gotham Medium"/>
                <a:cs typeface="Segoe UI"/>
              </a:rPr>
            </a:br>
            <a:r>
              <a:rPr lang="de-CH" sz="2000" i="0" dirty="0">
                <a:latin typeface="Gotham Medium"/>
                <a:cs typeface="Segoe UI"/>
              </a:rPr>
              <a:t>Nach jedem Satz übernimmt die andere Person mit "Ja, aber".</a:t>
            </a:r>
            <a:endParaRPr lang="de-CH" dirty="0">
              <a:latin typeface="Gotham Medium"/>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pic>
        <p:nvPicPr>
          <p:cNvPr id="5" name="Grafik 4" descr="Ein Bild, das draußen, Wolke, Himmel, Strand enthält.&#10;&#10;Beschreibung automatisch generiert.">
            <a:extLst>
              <a:ext uri="{FF2B5EF4-FFF2-40B4-BE49-F238E27FC236}">
                <a16:creationId xmlns:a16="http://schemas.microsoft.com/office/drawing/2014/main" id="{B7E73785-464C-E176-A2F0-975EE4E8607B}"/>
              </a:ext>
            </a:extLst>
          </p:cNvPr>
          <p:cNvPicPr>
            <a:picLocks noChangeAspect="1"/>
          </p:cNvPicPr>
          <p:nvPr/>
        </p:nvPicPr>
        <p:blipFill>
          <a:blip r:embed="rId3"/>
          <a:srcRect l="16270" r="16270"/>
          <a:stretch/>
        </p:blipFill>
        <p:spPr>
          <a:xfrm>
            <a:off x="6625241" y="1615317"/>
            <a:ext cx="2127361" cy="1913948"/>
          </a:xfrm>
          <a:prstGeom prst="rect">
            <a:avLst/>
          </a:prstGeom>
        </p:spPr>
      </p:pic>
      <p:sp>
        <p:nvSpPr>
          <p:cNvPr id="7" name="Flussdiagramm: Verzögerung 6">
            <a:extLst>
              <a:ext uri="{FF2B5EF4-FFF2-40B4-BE49-F238E27FC236}">
                <a16:creationId xmlns:a16="http://schemas.microsoft.com/office/drawing/2014/main" id="{647318B9-135D-9F0D-9D04-040D249AEB61}"/>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extLst>
              <a:ext uri="{FF2B5EF4-FFF2-40B4-BE49-F238E27FC236}">
                <a16:creationId xmlns:a16="http://schemas.microsoft.com/office/drawing/2014/main" id="{8F22B19A-386F-1E17-C063-0BC369825383}"/>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a:extLst>
              <a:ext uri="{FF2B5EF4-FFF2-40B4-BE49-F238E27FC236}">
                <a16:creationId xmlns:a16="http://schemas.microsoft.com/office/drawing/2014/main" id="{A29B18AC-E74E-117A-99D6-2F19A82E81CC}"/>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a:solidFill>
                  <a:srgbClr val="FFFF67"/>
                </a:solidFill>
              </a:rPr>
              <a:t>2'</a:t>
            </a:r>
          </a:p>
        </p:txBody>
      </p:sp>
      <p:pic>
        <p:nvPicPr>
          <p:cNvPr id="14" name="Grafik 13" descr="Benutzer mit einfarbiger Füllung">
            <a:extLst>
              <a:ext uri="{FF2B5EF4-FFF2-40B4-BE49-F238E27FC236}">
                <a16:creationId xmlns:a16="http://schemas.microsoft.com/office/drawing/2014/main" id="{418B31B1-EA98-06D7-DEF2-8A25A97F30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3180" y="342737"/>
            <a:ext cx="420441" cy="420441"/>
          </a:xfrm>
          <a:prstGeom prst="rect">
            <a:avLst/>
          </a:prstGeom>
        </p:spPr>
      </p:pic>
    </p:spTree>
    <p:extLst>
      <p:ext uri="{BB962C8B-B14F-4D97-AF65-F5344CB8AC3E}">
        <p14:creationId xmlns:p14="http://schemas.microsoft.com/office/powerpoint/2010/main" val="298790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Challenge III</a:t>
            </a:r>
            <a:endParaRPr lang="de-CH" sz="2800" dirty="0">
              <a:solidFill>
                <a:schemeClr val="accent3"/>
              </a:solidFill>
              <a:latin typeface="Gotham Black"/>
            </a:endParaRPr>
          </a:p>
          <a:p>
            <a:pPr>
              <a:lnSpc>
                <a:spcPct val="100000"/>
              </a:lnSpc>
            </a:pPr>
            <a:endParaRPr lang="de-CH" sz="2800" i="0" dirty="0">
              <a:latin typeface="Gotham Black"/>
              <a:cs typeface="Segoe UI"/>
            </a:endParaRPr>
          </a:p>
          <a:p>
            <a:r>
              <a:rPr lang="de-CH" sz="2000" i="0" dirty="0">
                <a:latin typeface="Gotham Medium"/>
                <a:cs typeface="Segoe UI"/>
              </a:rPr>
              <a:t>Ihr möchtet zusammen auf eine Reise gehen. Ihr diskutiert, wohin ihr reisen wollt.</a:t>
            </a:r>
          </a:p>
          <a:p>
            <a:endParaRPr lang="en-US" sz="2000" i="0" dirty="0">
              <a:solidFill>
                <a:srgbClr val="000000"/>
              </a:solidFill>
              <a:latin typeface="Gotham Medium"/>
              <a:cs typeface="Segoe UI"/>
            </a:endParaRPr>
          </a:p>
          <a:p>
            <a:pPr>
              <a:spcBef>
                <a:spcPts val="1200"/>
              </a:spcBef>
            </a:pPr>
            <a:r>
              <a:rPr lang="de-CH" sz="2000" i="0" dirty="0">
                <a:latin typeface="Gotham Medium"/>
                <a:cs typeface="Segoe UI"/>
              </a:rPr>
              <a:t>Nach jedem Satz wechselt ihr.</a:t>
            </a:r>
            <a:endParaRPr lang="en-US" sz="2000" i="0" dirty="0">
              <a:solidFill>
                <a:srgbClr val="000000"/>
              </a:solidFill>
              <a:latin typeface="Gotham Medium"/>
              <a:cs typeface="Segoe UI"/>
            </a:endParaRPr>
          </a:p>
          <a:p>
            <a:pPr>
              <a:spcBef>
                <a:spcPts val="1200"/>
              </a:spcBef>
              <a:spcAft>
                <a:spcPts val="1200"/>
              </a:spcAft>
            </a:pPr>
            <a:r>
              <a:rPr lang="de-CH" sz="2000" i="0" dirty="0">
                <a:latin typeface="Gotham Medium"/>
                <a:cs typeface="Segoe UI"/>
              </a:rPr>
              <a:t>2. Durchgang: </a:t>
            </a:r>
            <a:br>
              <a:rPr lang="de-CH" sz="2000" i="0" dirty="0">
                <a:latin typeface="Gotham Medium"/>
                <a:cs typeface="Segoe UI"/>
              </a:rPr>
            </a:br>
            <a:r>
              <a:rPr lang="de-CH" sz="2000" i="0" dirty="0">
                <a:latin typeface="Gotham Medium"/>
                <a:cs typeface="Segoe UI"/>
              </a:rPr>
              <a:t>Nach jedem Satz übernimmt die andere Person mit "Ja, und".</a:t>
            </a:r>
            <a:endParaRPr lang="de-CH" i="0" dirty="0">
              <a:latin typeface="Gotham Medium"/>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pic>
        <p:nvPicPr>
          <p:cNvPr id="5" name="Grafik 4" descr="Ein Bild, das draußen, Wolke, Himmel, Strand enthält.&#10;&#10;Beschreibung automatisch generiert.">
            <a:extLst>
              <a:ext uri="{FF2B5EF4-FFF2-40B4-BE49-F238E27FC236}">
                <a16:creationId xmlns:a16="http://schemas.microsoft.com/office/drawing/2014/main" id="{B7E73785-464C-E176-A2F0-975EE4E8607B}"/>
              </a:ext>
            </a:extLst>
          </p:cNvPr>
          <p:cNvPicPr>
            <a:picLocks noChangeAspect="1"/>
          </p:cNvPicPr>
          <p:nvPr/>
        </p:nvPicPr>
        <p:blipFill>
          <a:blip r:embed="rId3"/>
          <a:srcRect l="16270" r="16270"/>
          <a:stretch/>
        </p:blipFill>
        <p:spPr>
          <a:xfrm>
            <a:off x="6625241" y="1615317"/>
            <a:ext cx="2127361" cy="1913948"/>
          </a:xfrm>
          <a:prstGeom prst="rect">
            <a:avLst/>
          </a:prstGeom>
        </p:spPr>
      </p:pic>
      <p:sp>
        <p:nvSpPr>
          <p:cNvPr id="7" name="Flussdiagramm: Verzögerung 6">
            <a:extLst>
              <a:ext uri="{FF2B5EF4-FFF2-40B4-BE49-F238E27FC236}">
                <a16:creationId xmlns:a16="http://schemas.microsoft.com/office/drawing/2014/main" id="{647318B9-135D-9F0D-9D04-040D249AEB61}"/>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extLst>
              <a:ext uri="{FF2B5EF4-FFF2-40B4-BE49-F238E27FC236}">
                <a16:creationId xmlns:a16="http://schemas.microsoft.com/office/drawing/2014/main" id="{8F22B19A-386F-1E17-C063-0BC369825383}"/>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a:extLst>
              <a:ext uri="{FF2B5EF4-FFF2-40B4-BE49-F238E27FC236}">
                <a16:creationId xmlns:a16="http://schemas.microsoft.com/office/drawing/2014/main" id="{A29B18AC-E74E-117A-99D6-2F19A82E81CC}"/>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a:solidFill>
                  <a:srgbClr val="FFFF67"/>
                </a:solidFill>
              </a:rPr>
              <a:t>2'</a:t>
            </a:r>
          </a:p>
        </p:txBody>
      </p:sp>
      <p:pic>
        <p:nvPicPr>
          <p:cNvPr id="14" name="Grafik 13" descr="Benutzer mit einfarbiger Füllung">
            <a:extLst>
              <a:ext uri="{FF2B5EF4-FFF2-40B4-BE49-F238E27FC236}">
                <a16:creationId xmlns:a16="http://schemas.microsoft.com/office/drawing/2014/main" id="{418B31B1-EA98-06D7-DEF2-8A25A97F30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3180" y="342737"/>
            <a:ext cx="420441" cy="420441"/>
          </a:xfrm>
          <a:prstGeom prst="rect">
            <a:avLst/>
          </a:prstGeom>
        </p:spPr>
      </p:pic>
    </p:spTree>
    <p:extLst>
      <p:ext uri="{BB962C8B-B14F-4D97-AF65-F5344CB8AC3E}">
        <p14:creationId xmlns:p14="http://schemas.microsoft.com/office/powerpoint/2010/main" val="2906225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361586"/>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Challenge III Reflexion</a:t>
            </a:r>
            <a:endParaRPr lang="de-DE" dirty="0"/>
          </a:p>
          <a:p>
            <a:pPr>
              <a:lnSpc>
                <a:spcPct val="100000"/>
              </a:lnSpc>
            </a:pPr>
            <a:endParaRPr lang="de-CH" sz="2800" i="0" dirty="0">
              <a:latin typeface="Gotham Medium"/>
              <a:cs typeface="Segoe UI"/>
            </a:endParaRPr>
          </a:p>
          <a:p>
            <a:r>
              <a:rPr lang="de-CH" sz="2000" i="0" dirty="0">
                <a:latin typeface="Gotham Medium"/>
                <a:cs typeface="Segoe UI"/>
              </a:rPr>
              <a:t>Welcher Durchgang war besser?</a:t>
            </a:r>
          </a:p>
          <a:p>
            <a:pPr>
              <a:spcBef>
                <a:spcPts val="1200"/>
              </a:spcBef>
              <a:spcAft>
                <a:spcPts val="1200"/>
              </a:spcAft>
            </a:pPr>
            <a:endParaRPr lang="de-CH" sz="2000" dirty="0">
              <a:latin typeface="Gotham Medium"/>
              <a:cs typeface="Segoe UI"/>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pic>
        <p:nvPicPr>
          <p:cNvPr id="5" name="Grafik 4" descr="Ein Bild, das draußen, Wolke, Himmel, Strand enthält.&#10;&#10;Beschreibung automatisch generiert.">
            <a:extLst>
              <a:ext uri="{FF2B5EF4-FFF2-40B4-BE49-F238E27FC236}">
                <a16:creationId xmlns:a16="http://schemas.microsoft.com/office/drawing/2014/main" id="{B7E73785-464C-E176-A2F0-975EE4E8607B}"/>
              </a:ext>
            </a:extLst>
          </p:cNvPr>
          <p:cNvPicPr>
            <a:picLocks noChangeAspect="1"/>
          </p:cNvPicPr>
          <p:nvPr/>
        </p:nvPicPr>
        <p:blipFill>
          <a:blip r:embed="rId3"/>
          <a:srcRect l="16270" r="16270"/>
          <a:stretch/>
        </p:blipFill>
        <p:spPr>
          <a:xfrm>
            <a:off x="6625241" y="1615317"/>
            <a:ext cx="2127361" cy="1913948"/>
          </a:xfrm>
          <a:prstGeom prst="rect">
            <a:avLst/>
          </a:prstGeom>
        </p:spPr>
      </p:pic>
      <p:sp>
        <p:nvSpPr>
          <p:cNvPr id="4" name="Flussdiagramm: Verzögerung 3">
            <a:extLst>
              <a:ext uri="{FF2B5EF4-FFF2-40B4-BE49-F238E27FC236}">
                <a16:creationId xmlns:a16="http://schemas.microsoft.com/office/drawing/2014/main" id="{1D5DEEA4-7932-66E9-26FC-5E9104F1DA40}"/>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FF0319D8-95C4-7E46-BF45-42FE3DAD3F8E}"/>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Ellipse 12">
            <a:extLst>
              <a:ext uri="{FF2B5EF4-FFF2-40B4-BE49-F238E27FC236}">
                <a16:creationId xmlns:a16="http://schemas.microsoft.com/office/drawing/2014/main" id="{E056E582-DFAC-985E-C186-4B21C89292F9}"/>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2000">
                <a:solidFill>
                  <a:srgbClr val="FFFF67"/>
                </a:solidFill>
              </a:rPr>
              <a:t>5'</a:t>
            </a:r>
          </a:p>
        </p:txBody>
      </p:sp>
      <p:pic>
        <p:nvPicPr>
          <p:cNvPr id="16" name="Grafik 15" descr="Benutzer mit einfarbiger Füllung">
            <a:extLst>
              <a:ext uri="{FF2B5EF4-FFF2-40B4-BE49-F238E27FC236}">
                <a16:creationId xmlns:a16="http://schemas.microsoft.com/office/drawing/2014/main" id="{27B00002-747C-864B-2090-D7B4A19E59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8393" y="208266"/>
            <a:ext cx="319589" cy="319589"/>
          </a:xfrm>
          <a:prstGeom prst="rect">
            <a:avLst/>
          </a:prstGeom>
        </p:spPr>
      </p:pic>
      <p:pic>
        <p:nvPicPr>
          <p:cNvPr id="18" name="Grafik 17" descr="Benutzer mit einfarbiger Füllung">
            <a:extLst>
              <a:ext uri="{FF2B5EF4-FFF2-40B4-BE49-F238E27FC236}">
                <a16:creationId xmlns:a16="http://schemas.microsoft.com/office/drawing/2014/main" id="{E766D729-F174-5827-F0BC-76488B28F7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4472" y="505679"/>
            <a:ext cx="201929" cy="218738"/>
          </a:xfrm>
          <a:prstGeom prst="rect">
            <a:avLst/>
          </a:prstGeom>
        </p:spPr>
      </p:pic>
      <p:pic>
        <p:nvPicPr>
          <p:cNvPr id="20" name="Grafik 19" descr="Benutzer mit einfarbiger Füllung">
            <a:extLst>
              <a:ext uri="{FF2B5EF4-FFF2-40B4-BE49-F238E27FC236}">
                <a16:creationId xmlns:a16="http://schemas.microsoft.com/office/drawing/2014/main" id="{C9C17993-3C62-3F4C-B2F4-94F48C791A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6370" y="603273"/>
            <a:ext cx="201929" cy="218738"/>
          </a:xfrm>
          <a:prstGeom prst="rect">
            <a:avLst/>
          </a:prstGeom>
        </p:spPr>
      </p:pic>
      <p:pic>
        <p:nvPicPr>
          <p:cNvPr id="22" name="Grafik 21" descr="Benutzer mit einfarbiger Füllung">
            <a:extLst>
              <a:ext uri="{FF2B5EF4-FFF2-40B4-BE49-F238E27FC236}">
                <a16:creationId xmlns:a16="http://schemas.microsoft.com/office/drawing/2014/main" id="{2C2FB3BA-82BA-A5D7-8B99-995BE886D70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2436" y="687316"/>
            <a:ext cx="201929" cy="218738"/>
          </a:xfrm>
          <a:prstGeom prst="rect">
            <a:avLst/>
          </a:prstGeom>
        </p:spPr>
      </p:pic>
      <p:pic>
        <p:nvPicPr>
          <p:cNvPr id="24" name="Grafik 23" descr="Benutzer mit einfarbiger Füllung">
            <a:extLst>
              <a:ext uri="{FF2B5EF4-FFF2-40B4-BE49-F238E27FC236}">
                <a16:creationId xmlns:a16="http://schemas.microsoft.com/office/drawing/2014/main" id="{3D4BC95B-5DE9-D39B-3773-5AD1E3169F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906" y="603271"/>
            <a:ext cx="201929" cy="218738"/>
          </a:xfrm>
          <a:prstGeom prst="rect">
            <a:avLst/>
          </a:prstGeom>
        </p:spPr>
      </p:pic>
      <p:pic>
        <p:nvPicPr>
          <p:cNvPr id="26" name="Grafik 25" descr="Benutzer mit einfarbiger Füllung">
            <a:extLst>
              <a:ext uri="{FF2B5EF4-FFF2-40B4-BE49-F238E27FC236}">
                <a16:creationId xmlns:a16="http://schemas.microsoft.com/office/drawing/2014/main" id="{F665D056-7492-78D3-2BC7-5B1E996EF8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9780" y="536036"/>
            <a:ext cx="201929" cy="218738"/>
          </a:xfrm>
          <a:prstGeom prst="rect">
            <a:avLst/>
          </a:prstGeom>
        </p:spPr>
      </p:pic>
    </p:spTree>
    <p:extLst>
      <p:ext uri="{BB962C8B-B14F-4D97-AF65-F5344CB8AC3E}">
        <p14:creationId xmlns:p14="http://schemas.microsoft.com/office/powerpoint/2010/main" val="17288145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r>
              <a:rPr lang="de-CH" sz="2800" dirty="0">
                <a:latin typeface="Gotham Medium"/>
                <a:cs typeface="Segoe UI"/>
              </a:rPr>
              <a:t>Persona entwickeln </a:t>
            </a:r>
            <a:endParaRPr lang="en-US" sz="2800" i="0" dirty="0">
              <a:solidFill>
                <a:srgbClr val="000000"/>
              </a:solidFill>
              <a:latin typeface="Gotham Medium"/>
              <a:cs typeface="Segoe UI"/>
            </a:endParaRPr>
          </a:p>
          <a:p>
            <a:pPr>
              <a:lnSpc>
                <a:spcPct val="100000"/>
              </a:lnSpc>
            </a:pPr>
            <a:endParaRPr lang="de-CH" sz="2800" dirty="0">
              <a:latin typeface="Gotham Medium"/>
              <a:cs typeface="Segoe UI"/>
            </a:endParaRPr>
          </a:p>
          <a:p>
            <a:r>
              <a:rPr lang="de-CH" sz="2000" i="0" dirty="0">
                <a:latin typeface="Gotham Medium"/>
                <a:cs typeface="Segoe UI"/>
              </a:rPr>
              <a:t>Bildet ein 3er-Team</a:t>
            </a:r>
          </a:p>
          <a:p>
            <a:endParaRPr lang="de-CH" sz="2000" i="0" dirty="0">
              <a:solidFill>
                <a:srgbClr val="000000"/>
              </a:solidFill>
              <a:latin typeface="Gotham Medium"/>
              <a:cs typeface="Segoe UI"/>
            </a:endParaRPr>
          </a:p>
          <a:p>
            <a:pPr>
              <a:spcBef>
                <a:spcPts val="1200"/>
              </a:spcBef>
            </a:pPr>
            <a:r>
              <a:rPr lang="de-CH" sz="2000" i="0" dirty="0">
                <a:latin typeface="Gotham Medium"/>
                <a:cs typeface="Segoe UI"/>
              </a:rPr>
              <a:t>Erfindet eine Person, für die ihr etwas entwickeln möchtet.</a:t>
            </a:r>
          </a:p>
          <a:p>
            <a:r>
              <a:rPr lang="de-CH" sz="2000" i="0" dirty="0">
                <a:latin typeface="Gotham Medium"/>
                <a:cs typeface="Segoe UI"/>
              </a:rPr>
              <a:t>Was möchte die Person, was aktuell nicht geht? </a:t>
            </a:r>
          </a:p>
          <a:p>
            <a:r>
              <a:rPr lang="de-CH" sz="2000" i="0" dirty="0">
                <a:latin typeface="Gotham Medium"/>
                <a:cs typeface="Segoe UI"/>
              </a:rPr>
              <a:t>Definiert ihr Bedürfnis.</a:t>
            </a:r>
            <a:endParaRPr lang="en-US" sz="2000" i="0" dirty="0">
              <a:solidFill>
                <a:srgbClr val="000000"/>
              </a:solidFill>
              <a:latin typeface="Gotham Medium"/>
              <a:cs typeface="Segoe UI"/>
            </a:endParaRPr>
          </a:p>
          <a:p>
            <a:pPr>
              <a:spcBef>
                <a:spcPts val="1200"/>
              </a:spcBef>
            </a:pPr>
            <a:endParaRPr lang="en-US" sz="2000" i="0" dirty="0">
              <a:solidFill>
                <a:srgbClr val="000000"/>
              </a:solidFill>
              <a:latin typeface="Gotham Medium"/>
              <a:cs typeface="Segoe UI"/>
            </a:endParaRPr>
          </a:p>
          <a:p>
            <a:endParaRPr lang="de-CH" sz="2000" i="0" dirty="0">
              <a:solidFill>
                <a:srgbClr val="000000"/>
              </a:solidFill>
              <a:latin typeface="Segoe UI"/>
              <a:cs typeface="Segoe UI"/>
            </a:endParaRPr>
          </a:p>
          <a:p>
            <a:endParaRPr lang="de-CH" sz="2000" dirty="0">
              <a:latin typeface="Gotham Medium"/>
              <a:cs typeface="Segoe UI"/>
            </a:endParaRPr>
          </a:p>
          <a:p>
            <a:pPr>
              <a:spcBef>
                <a:spcPts val="1200"/>
              </a:spcBef>
              <a:spcAft>
                <a:spcPts val="1200"/>
              </a:spcAft>
            </a:pPr>
            <a:endParaRPr lang="de-CH" sz="2000" dirty="0">
              <a:latin typeface="Gotham Medium"/>
              <a:cs typeface="Segoe UI"/>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pic>
        <p:nvPicPr>
          <p:cNvPr id="6" name="Google Shape;178;p31">
            <a:extLst>
              <a:ext uri="{FF2B5EF4-FFF2-40B4-BE49-F238E27FC236}">
                <a16:creationId xmlns:a16="http://schemas.microsoft.com/office/drawing/2014/main" id="{454D311F-C07F-CC2C-DE3D-8FD39352D42C}"/>
              </a:ext>
            </a:extLst>
          </p:cNvPr>
          <p:cNvPicPr preferRelativeResize="0"/>
          <p:nvPr/>
        </p:nvPicPr>
        <p:blipFill>
          <a:blip r:embed="rId3"/>
          <a:srcRect/>
          <a:stretch/>
        </p:blipFill>
        <p:spPr>
          <a:xfrm>
            <a:off x="6545047" y="1290153"/>
            <a:ext cx="2268039" cy="3218073"/>
          </a:xfrm>
          <a:prstGeom prst="rect">
            <a:avLst/>
          </a:prstGeom>
          <a:noFill/>
          <a:ln>
            <a:noFill/>
          </a:ln>
        </p:spPr>
      </p:pic>
      <p:sp>
        <p:nvSpPr>
          <p:cNvPr id="9" name="Flussdiagramm: Verzögerung 8">
            <a:extLst>
              <a:ext uri="{FF2B5EF4-FFF2-40B4-BE49-F238E27FC236}">
                <a16:creationId xmlns:a16="http://schemas.microsoft.com/office/drawing/2014/main" id="{39DDD173-4A3B-C6CD-0E94-A48D2333E5D3}"/>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extLst>
              <a:ext uri="{FF2B5EF4-FFF2-40B4-BE49-F238E27FC236}">
                <a16:creationId xmlns:a16="http://schemas.microsoft.com/office/drawing/2014/main" id="{D1CAE4B1-F9E2-ABF8-3F11-182C05044A00}"/>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a:extLst>
              <a:ext uri="{FF2B5EF4-FFF2-40B4-BE49-F238E27FC236}">
                <a16:creationId xmlns:a16="http://schemas.microsoft.com/office/drawing/2014/main" id="{F707B7B2-C03A-A03D-4968-6AF96468592B}"/>
              </a:ext>
            </a:extLst>
          </p:cNvPr>
          <p:cNvSpPr/>
          <p:nvPr/>
        </p:nvSpPr>
        <p:spPr>
          <a:xfrm>
            <a:off x="6750896" y="207394"/>
            <a:ext cx="770830"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dirty="0">
                <a:solidFill>
                  <a:srgbClr val="FFFF67"/>
                </a:solidFill>
              </a:rPr>
              <a:t>10'</a:t>
            </a:r>
          </a:p>
        </p:txBody>
      </p:sp>
      <p:pic>
        <p:nvPicPr>
          <p:cNvPr id="19" name="Grafik 18" descr="Benutzer mit einfarbiger Füllung">
            <a:extLst>
              <a:ext uri="{FF2B5EF4-FFF2-40B4-BE49-F238E27FC236}">
                <a16:creationId xmlns:a16="http://schemas.microsoft.com/office/drawing/2014/main" id="{6AA06289-EED5-447F-5111-97FF390549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5378" y="362444"/>
            <a:ext cx="351467" cy="371174"/>
          </a:xfrm>
          <a:prstGeom prst="rect">
            <a:avLst/>
          </a:prstGeom>
        </p:spPr>
      </p:pic>
      <p:pic>
        <p:nvPicPr>
          <p:cNvPr id="21" name="Grafik 20" descr="Benutzer mit einfarbiger Füllung">
            <a:extLst>
              <a:ext uri="{FF2B5EF4-FFF2-40B4-BE49-F238E27FC236}">
                <a16:creationId xmlns:a16="http://schemas.microsoft.com/office/drawing/2014/main" id="{428C138E-75DD-306D-5B17-8A47F6FD45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1714" y="362444"/>
            <a:ext cx="351467" cy="371174"/>
          </a:xfrm>
          <a:prstGeom prst="rect">
            <a:avLst/>
          </a:prstGeom>
        </p:spPr>
      </p:pic>
      <p:pic>
        <p:nvPicPr>
          <p:cNvPr id="23" name="Grafik 22" descr="Benutzer mit einfarbiger Füllung">
            <a:extLst>
              <a:ext uri="{FF2B5EF4-FFF2-40B4-BE49-F238E27FC236}">
                <a16:creationId xmlns:a16="http://schemas.microsoft.com/office/drawing/2014/main" id="{814FC2AB-F2F9-E283-06D1-A6189029EE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8050" y="362444"/>
            <a:ext cx="351467" cy="371174"/>
          </a:xfrm>
          <a:prstGeom prst="rect">
            <a:avLst/>
          </a:prstGeom>
        </p:spPr>
      </p:pic>
    </p:spTree>
    <p:extLst>
      <p:ext uri="{BB962C8B-B14F-4D97-AF65-F5344CB8AC3E}">
        <p14:creationId xmlns:p14="http://schemas.microsoft.com/office/powerpoint/2010/main" val="2022580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0522-FB4C-8210-1D0C-ACAC179B1421}"/>
            </a:ext>
          </a:extLst>
        </p:cNvPr>
        <p:cNvGrpSpPr/>
        <p:nvPr/>
      </p:nvGrpSpPr>
      <p:grpSpPr>
        <a:xfrm>
          <a:off x="0" y="0"/>
          <a:ext cx="0" cy="0"/>
          <a:chOff x="0" y="0"/>
          <a:chExt cx="0" cy="0"/>
        </a:xfrm>
      </p:grpSpPr>
      <p:sp>
        <p:nvSpPr>
          <p:cNvPr id="5" name="Flussdiagramm: Verzögerung 4">
            <a:extLst>
              <a:ext uri="{FF2B5EF4-FFF2-40B4-BE49-F238E27FC236}">
                <a16:creationId xmlns:a16="http://schemas.microsoft.com/office/drawing/2014/main" id="{BE2B1153-16DD-2E25-9B5C-10DFCCEE2CB5}"/>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a:extLst>
              <a:ext uri="{FF2B5EF4-FFF2-40B4-BE49-F238E27FC236}">
                <a16:creationId xmlns:a16="http://schemas.microsoft.com/office/drawing/2014/main" id="{EED8387E-4D4E-9203-14A4-0EF432A1E5F6}"/>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C975C81E-5F08-2A9B-3CD0-47D39F3774AE}"/>
              </a:ext>
            </a:extLst>
          </p:cNvPr>
          <p:cNvSpPr txBox="1">
            <a:spLocks/>
          </p:cNvSpPr>
          <p:nvPr/>
        </p:nvSpPr>
        <p:spPr>
          <a:xfrm>
            <a:off x="209380" y="140643"/>
            <a:ext cx="5962820" cy="622535"/>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latin typeface="Gotham Black"/>
              </a:rPr>
              <a:t>Challenge I </a:t>
            </a:r>
            <a:endParaRPr lang="de-CH" sz="2800" dirty="0">
              <a:solidFill>
                <a:schemeClr val="accent3"/>
              </a:solidFill>
              <a:latin typeface="Gotham Black"/>
            </a:endParaRPr>
          </a:p>
          <a:p>
            <a:pPr>
              <a:lnSpc>
                <a:spcPct val="100000"/>
              </a:lnSpc>
              <a:defRPr/>
            </a:pPr>
            <a:endParaRPr lang="de-CH" i="0" dirty="0">
              <a:solidFill>
                <a:schemeClr val="accent3"/>
              </a:solidFill>
              <a:latin typeface="+mj-lt"/>
            </a:endParaRPr>
          </a:p>
          <a:p>
            <a:pPr marL="0" lvl="0" indent="0" algn="l" rtl="0">
              <a:spcBef>
                <a:spcPts val="0"/>
              </a:spcBef>
              <a:spcAft>
                <a:spcPts val="1200"/>
              </a:spcAft>
              <a:buNone/>
            </a:pPr>
            <a:r>
              <a:rPr lang="de-CH" sz="2000" i="0" dirty="0">
                <a:latin typeface="Gotham Medium"/>
              </a:rPr>
              <a:t>Nimm dir ein A3-Blatt und einen Stift. Schreibe darauf deinen Namen.</a:t>
            </a:r>
            <a:br>
              <a:rPr lang="de-CH" sz="2000" i="0" dirty="0">
                <a:latin typeface="Gotham Medium"/>
              </a:rPr>
            </a:br>
            <a:r>
              <a:rPr lang="de-CH" sz="2000" i="0" dirty="0">
                <a:latin typeface="Gotham Medium"/>
              </a:rPr>
              <a:t>Benutze die Hand, mit der du normalerweise nicht schreibst.</a:t>
            </a:r>
          </a:p>
          <a:p>
            <a:pPr defTabSz="685800">
              <a:lnSpc>
                <a:spcPct val="100000"/>
              </a:lnSpc>
              <a:buClrTx/>
              <a:defRPr/>
            </a:pPr>
            <a:r>
              <a:rPr lang="en-US" dirty="0">
                <a:solidFill>
                  <a:schemeClr val="accent2"/>
                </a:solidFill>
              </a:rPr>
              <a:t> </a:t>
            </a:r>
          </a:p>
        </p:txBody>
      </p:sp>
      <p:sp>
        <p:nvSpPr>
          <p:cNvPr id="6" name="Rechteck 5">
            <a:extLst>
              <a:ext uri="{FF2B5EF4-FFF2-40B4-BE49-F238E27FC236}">
                <a16:creationId xmlns:a16="http://schemas.microsoft.com/office/drawing/2014/main" id="{04BD405D-9825-C847-6D6F-972E3EC50930}"/>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Ellipse 2">
            <a:extLst>
              <a:ext uri="{FF2B5EF4-FFF2-40B4-BE49-F238E27FC236}">
                <a16:creationId xmlns:a16="http://schemas.microsoft.com/office/drawing/2014/main" id="{31E2F191-5665-608D-8948-CDE264E35BF5}"/>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2000">
                <a:solidFill>
                  <a:srgbClr val="FFFF67"/>
                </a:solidFill>
              </a:rPr>
              <a:t>3'</a:t>
            </a:r>
          </a:p>
        </p:txBody>
      </p:sp>
      <p:pic>
        <p:nvPicPr>
          <p:cNvPr id="8" name="Grafik 7" descr="Benutzer mit einfarbiger Füllung">
            <a:extLst>
              <a:ext uri="{FF2B5EF4-FFF2-40B4-BE49-F238E27FC236}">
                <a16:creationId xmlns:a16="http://schemas.microsoft.com/office/drawing/2014/main" id="{AB0EC8E9-C31D-2151-72C5-239B7B9284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3180" y="342737"/>
            <a:ext cx="420441" cy="420441"/>
          </a:xfrm>
          <a:prstGeom prst="rect">
            <a:avLst/>
          </a:prstGeom>
        </p:spPr>
      </p:pic>
      <p:pic>
        <p:nvPicPr>
          <p:cNvPr id="20" name="Grafik 19" descr="Ein Bild, das Person, Büroausstattung, Bürobedarf, Lernen enthält.&#10;&#10;Automatisch generierte Beschreibung">
            <a:extLst>
              <a:ext uri="{FF2B5EF4-FFF2-40B4-BE49-F238E27FC236}">
                <a16:creationId xmlns:a16="http://schemas.microsoft.com/office/drawing/2014/main" id="{017C03A5-D8BB-A801-87F4-A3AE224784D3}"/>
              </a:ext>
            </a:extLst>
          </p:cNvPr>
          <p:cNvPicPr>
            <a:picLocks noChangeAspect="1"/>
          </p:cNvPicPr>
          <p:nvPr/>
        </p:nvPicPr>
        <p:blipFill rotWithShape="1">
          <a:blip r:embed="rId5"/>
          <a:srcRect l="35390" r="8644"/>
          <a:stretch/>
        </p:blipFill>
        <p:spPr>
          <a:xfrm>
            <a:off x="6831334" y="1706949"/>
            <a:ext cx="1729601" cy="1729600"/>
          </a:xfrm>
          <a:prstGeom prst="rect">
            <a:avLst/>
          </a:prstGeom>
        </p:spPr>
      </p:pic>
    </p:spTree>
    <p:extLst>
      <p:ext uri="{BB962C8B-B14F-4D97-AF65-F5344CB8AC3E}">
        <p14:creationId xmlns:p14="http://schemas.microsoft.com/office/powerpoint/2010/main" val="2920587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Crazy8</a:t>
            </a:r>
            <a:endParaRPr lang="de-DE" dirty="0"/>
          </a:p>
          <a:p>
            <a:pPr>
              <a:lnSpc>
                <a:spcPct val="100000"/>
              </a:lnSpc>
            </a:pPr>
            <a:endParaRPr lang="de-CH" sz="2800" dirty="0">
              <a:latin typeface="Gotham Medium"/>
              <a:cs typeface="Segoe UI"/>
            </a:endParaRPr>
          </a:p>
          <a:p>
            <a:r>
              <a:rPr lang="de-CH" sz="2000" i="0" dirty="0">
                <a:latin typeface="Gotham Medium"/>
                <a:cs typeface="Segoe UI"/>
              </a:rPr>
              <a:t>Mit dem gefalteten Papier aus Lektion 1:</a:t>
            </a:r>
          </a:p>
          <a:p>
            <a:endParaRPr lang="en-US" sz="2000" i="0" dirty="0">
              <a:solidFill>
                <a:srgbClr val="000000"/>
              </a:solidFill>
              <a:latin typeface="Gotham Medium"/>
              <a:cs typeface="Segoe UI"/>
            </a:endParaRPr>
          </a:p>
          <a:p>
            <a:pPr>
              <a:spcBef>
                <a:spcPts val="1200"/>
              </a:spcBef>
            </a:pPr>
            <a:r>
              <a:rPr lang="de-CH" sz="2000" i="0" dirty="0">
                <a:latin typeface="Gotham Medium"/>
                <a:cs typeface="Segoe UI"/>
              </a:rPr>
              <a:t>Schreibe in jedes Feld eine Idee , wie man das Bedürfnis der Persona erfüllen könnte.</a:t>
            </a:r>
            <a:endParaRPr lang="en-US" sz="2000" i="0" dirty="0">
              <a:solidFill>
                <a:srgbClr val="000000"/>
              </a:solidFill>
              <a:latin typeface="Gotham Medium"/>
              <a:cs typeface="Segoe UI"/>
            </a:endParaRPr>
          </a:p>
          <a:p>
            <a:endParaRPr lang="de-CH" sz="2000" i="0" dirty="0">
              <a:solidFill>
                <a:srgbClr val="000000"/>
              </a:solidFill>
              <a:latin typeface="Segoe UI"/>
              <a:cs typeface="Segoe UI"/>
            </a:endParaRPr>
          </a:p>
          <a:p>
            <a:endParaRPr lang="de-CH" sz="2000" dirty="0">
              <a:latin typeface="Gotham Medium"/>
              <a:cs typeface="Segoe UI"/>
            </a:endParaRPr>
          </a:p>
          <a:p>
            <a:endParaRPr lang="de-CH" sz="2000" i="0" dirty="0">
              <a:solidFill>
                <a:srgbClr val="000000"/>
              </a:solidFill>
              <a:latin typeface="Segoe UI"/>
              <a:cs typeface="Segoe UI"/>
            </a:endParaRPr>
          </a:p>
          <a:p>
            <a:endParaRPr lang="de-CH" sz="2000" dirty="0">
              <a:latin typeface="Gotham Medium"/>
              <a:cs typeface="Segoe UI"/>
            </a:endParaRPr>
          </a:p>
          <a:p>
            <a:pPr>
              <a:spcBef>
                <a:spcPts val="1200"/>
              </a:spcBef>
              <a:spcAft>
                <a:spcPts val="1200"/>
              </a:spcAft>
            </a:pPr>
            <a:endParaRPr lang="de-CH" sz="2000" dirty="0">
              <a:latin typeface="Gotham Medium"/>
              <a:cs typeface="Segoe UI"/>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sp>
        <p:nvSpPr>
          <p:cNvPr id="4" name="Flussdiagramm: Verzögerung 3">
            <a:extLst>
              <a:ext uri="{FF2B5EF4-FFF2-40B4-BE49-F238E27FC236}">
                <a16:creationId xmlns:a16="http://schemas.microsoft.com/office/drawing/2014/main" id="{80C7420C-DE93-5C80-569F-27DA795CD81D}"/>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extLst>
              <a:ext uri="{FF2B5EF4-FFF2-40B4-BE49-F238E27FC236}">
                <a16:creationId xmlns:a16="http://schemas.microsoft.com/office/drawing/2014/main" id="{9096B08A-1F05-2A64-6F64-180914B47EF3}"/>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a:extLst>
              <a:ext uri="{FF2B5EF4-FFF2-40B4-BE49-F238E27FC236}">
                <a16:creationId xmlns:a16="http://schemas.microsoft.com/office/drawing/2014/main" id="{D638F01A-E960-FC8B-C62C-430B6FDB3AD7}"/>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dirty="0">
                <a:solidFill>
                  <a:srgbClr val="FFFF67"/>
                </a:solidFill>
              </a:rPr>
              <a:t>8'</a:t>
            </a:r>
          </a:p>
        </p:txBody>
      </p:sp>
      <p:pic>
        <p:nvPicPr>
          <p:cNvPr id="14" name="Grafik 13" descr="Benutzer mit einfarbiger Füllung">
            <a:extLst>
              <a:ext uri="{FF2B5EF4-FFF2-40B4-BE49-F238E27FC236}">
                <a16:creationId xmlns:a16="http://schemas.microsoft.com/office/drawing/2014/main" id="{7CF915A7-2FF1-6EDC-CA96-D5CC1D5DE7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73180" y="342737"/>
            <a:ext cx="420441" cy="420441"/>
          </a:xfrm>
          <a:prstGeom prst="rect">
            <a:avLst/>
          </a:prstGeom>
        </p:spPr>
      </p:pic>
      <p:pic>
        <p:nvPicPr>
          <p:cNvPr id="3" name="Grafik 2">
            <a:extLst>
              <a:ext uri="{FF2B5EF4-FFF2-40B4-BE49-F238E27FC236}">
                <a16:creationId xmlns:a16="http://schemas.microsoft.com/office/drawing/2014/main" id="{3F6FD5D1-8631-2304-6C39-A80CB94CE34F}"/>
              </a:ext>
            </a:extLst>
          </p:cNvPr>
          <p:cNvPicPr>
            <a:picLocks noChangeAspect="1"/>
          </p:cNvPicPr>
          <p:nvPr/>
        </p:nvPicPr>
        <p:blipFill>
          <a:blip r:embed="rId5"/>
          <a:srcRect t="15738" b="15738"/>
          <a:stretch/>
        </p:blipFill>
        <p:spPr>
          <a:xfrm>
            <a:off x="6743482" y="1703999"/>
            <a:ext cx="1900732" cy="1736585"/>
          </a:xfrm>
          <a:prstGeom prst="rect">
            <a:avLst/>
          </a:prstGeom>
        </p:spPr>
      </p:pic>
    </p:spTree>
    <p:extLst>
      <p:ext uri="{BB962C8B-B14F-4D97-AF65-F5344CB8AC3E}">
        <p14:creationId xmlns:p14="http://schemas.microsoft.com/office/powerpoint/2010/main" val="1771373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F407A"/>
        </a:solidFill>
        <a:effectLst/>
      </p:bgPr>
    </p:bg>
    <p:spTree>
      <p:nvGrpSpPr>
        <p:cNvPr id="1" name="">
          <a:extLst>
            <a:ext uri="{FF2B5EF4-FFF2-40B4-BE49-F238E27FC236}">
              <a16:creationId xmlns:a16="http://schemas.microsoft.com/office/drawing/2014/main" id="{CD4C3C83-1DFC-604E-3262-2FC0C014427F}"/>
            </a:ext>
          </a:extLst>
        </p:cNvPr>
        <p:cNvGrpSpPr/>
        <p:nvPr/>
      </p:nvGrpSpPr>
      <p:grpSpPr>
        <a:xfrm>
          <a:off x="0" y="0"/>
          <a:ext cx="0" cy="0"/>
          <a:chOff x="0" y="0"/>
          <a:chExt cx="0" cy="0"/>
        </a:xfrm>
      </p:grpSpPr>
      <p:pic>
        <p:nvPicPr>
          <p:cNvPr id="41" name="Picture 40" hidden="1">
            <a:extLst>
              <a:ext uri="{FF2B5EF4-FFF2-40B4-BE49-F238E27FC236}">
                <a16:creationId xmlns:a16="http://schemas.microsoft.com/office/drawing/2014/main" id="{8B93E5FB-EF66-1E0C-505D-1A3FD49D8A8E}"/>
              </a:ext>
            </a:extLst>
          </p:cNvPr>
          <p:cNvPicPr>
            <a:picLocks noChangeAspect="1"/>
          </p:cNvPicPr>
          <p:nvPr/>
        </p:nvPicPr>
        <p:blipFill>
          <a:blip r:embed="rId2"/>
          <a:stretch>
            <a:fillRect/>
          </a:stretch>
        </p:blipFill>
        <p:spPr>
          <a:xfrm>
            <a:off x="0" y="-5950"/>
            <a:ext cx="9144000" cy="5155400"/>
          </a:xfrm>
          <a:prstGeom prst="rect">
            <a:avLst/>
          </a:prstGeom>
        </p:spPr>
      </p:pic>
      <p:sp>
        <p:nvSpPr>
          <p:cNvPr id="72" name="Freeform: Shape 71">
            <a:extLst>
              <a:ext uri="{FF2B5EF4-FFF2-40B4-BE49-F238E27FC236}">
                <a16:creationId xmlns:a16="http://schemas.microsoft.com/office/drawing/2014/main" id="{F2BB1BCE-0171-04F3-3689-0074DE1F6CE0}"/>
              </a:ext>
            </a:extLst>
          </p:cNvPr>
          <p:cNvSpPr/>
          <p:nvPr/>
        </p:nvSpPr>
        <p:spPr>
          <a:xfrm>
            <a:off x="8159382" y="4739877"/>
            <a:ext cx="406520" cy="406372"/>
          </a:xfrm>
          <a:custGeom>
            <a:avLst/>
            <a:gdLst>
              <a:gd name="connsiteX0" fmla="*/ 0 w 262890"/>
              <a:gd name="connsiteY0" fmla="*/ 0 h 262794"/>
              <a:gd name="connsiteX1" fmla="*/ 262890 w 262890"/>
              <a:gd name="connsiteY1" fmla="*/ 262795 h 262794"/>
              <a:gd name="connsiteX2" fmla="*/ 262890 w 262890"/>
              <a:gd name="connsiteY2" fmla="*/ 0 h 262794"/>
            </a:gdLst>
            <a:ahLst/>
            <a:cxnLst>
              <a:cxn ang="0">
                <a:pos x="connsiteX0" y="connsiteY0"/>
              </a:cxn>
              <a:cxn ang="0">
                <a:pos x="connsiteX1" y="connsiteY1"/>
              </a:cxn>
              <a:cxn ang="0">
                <a:pos x="connsiteX2" y="connsiteY2"/>
              </a:cxn>
            </a:cxnLst>
            <a:rect l="l" t="t" r="r" b="b"/>
            <a:pathLst>
              <a:path w="262890" h="262794">
                <a:moveTo>
                  <a:pt x="0" y="0"/>
                </a:moveTo>
                <a:lnTo>
                  <a:pt x="262890" y="262795"/>
                </a:lnTo>
                <a:lnTo>
                  <a:pt x="26289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3" name="Freeform: Shape 72">
            <a:extLst>
              <a:ext uri="{FF2B5EF4-FFF2-40B4-BE49-F238E27FC236}">
                <a16:creationId xmlns:a16="http://schemas.microsoft.com/office/drawing/2014/main" id="{73B891BD-EEF3-6AB9-4577-6C449904C36E}"/>
              </a:ext>
            </a:extLst>
          </p:cNvPr>
          <p:cNvSpPr/>
          <p:nvPr/>
        </p:nvSpPr>
        <p:spPr>
          <a:xfrm rot="10800000">
            <a:off x="1979712" y="1545637"/>
            <a:ext cx="281470" cy="281618"/>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4" name="Freeform: Shape 73">
            <a:extLst>
              <a:ext uri="{FF2B5EF4-FFF2-40B4-BE49-F238E27FC236}">
                <a16:creationId xmlns:a16="http://schemas.microsoft.com/office/drawing/2014/main" id="{543C1F0D-A405-A038-D2D6-421A0C5628A8}"/>
              </a:ext>
            </a:extLst>
          </p:cNvPr>
          <p:cNvSpPr/>
          <p:nvPr/>
        </p:nvSpPr>
        <p:spPr>
          <a:xfrm rot="10800000">
            <a:off x="809097" y="1725281"/>
            <a:ext cx="732030" cy="732029"/>
          </a:xfrm>
          <a:custGeom>
            <a:avLst/>
            <a:gdLst>
              <a:gd name="connsiteX0" fmla="*/ 473393 w 473392"/>
              <a:gd name="connsiteY0" fmla="*/ 0 h 473392"/>
              <a:gd name="connsiteX1" fmla="*/ 0 w 473392"/>
              <a:gd name="connsiteY1" fmla="*/ 0 h 473392"/>
              <a:gd name="connsiteX2" fmla="*/ 473393 w 473392"/>
              <a:gd name="connsiteY2" fmla="*/ 473393 h 473392"/>
            </a:gdLst>
            <a:ahLst/>
            <a:cxnLst>
              <a:cxn ang="0">
                <a:pos x="connsiteX0" y="connsiteY0"/>
              </a:cxn>
              <a:cxn ang="0">
                <a:pos x="connsiteX1" y="connsiteY1"/>
              </a:cxn>
              <a:cxn ang="0">
                <a:pos x="connsiteX2" y="connsiteY2"/>
              </a:cxn>
            </a:cxnLst>
            <a:rect l="l" t="t" r="r" b="b"/>
            <a:pathLst>
              <a:path w="473392" h="473392">
                <a:moveTo>
                  <a:pt x="473393" y="0"/>
                </a:moveTo>
                <a:lnTo>
                  <a:pt x="0" y="0"/>
                </a:lnTo>
                <a:lnTo>
                  <a:pt x="473393" y="473393"/>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5" name="Freeform: Shape 74">
            <a:extLst>
              <a:ext uri="{FF2B5EF4-FFF2-40B4-BE49-F238E27FC236}">
                <a16:creationId xmlns:a16="http://schemas.microsoft.com/office/drawing/2014/main" id="{F9A29111-CAA0-FDCB-F296-FEDA5A1E908A}"/>
              </a:ext>
            </a:extLst>
          </p:cNvPr>
          <p:cNvSpPr/>
          <p:nvPr/>
        </p:nvSpPr>
        <p:spPr>
          <a:xfrm rot="10800000">
            <a:off x="7002270" y="1437624"/>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6" name="Freeform: Shape 75">
            <a:extLst>
              <a:ext uri="{FF2B5EF4-FFF2-40B4-BE49-F238E27FC236}">
                <a16:creationId xmlns:a16="http://schemas.microsoft.com/office/drawing/2014/main" id="{5C6D71C8-1B6A-B607-952F-F2D6CFE791C5}"/>
              </a:ext>
            </a:extLst>
          </p:cNvPr>
          <p:cNvSpPr/>
          <p:nvPr/>
        </p:nvSpPr>
        <p:spPr>
          <a:xfrm>
            <a:off x="8688099" y="3705876"/>
            <a:ext cx="406372" cy="406518"/>
          </a:xfrm>
          <a:custGeom>
            <a:avLst/>
            <a:gdLst>
              <a:gd name="connsiteX0" fmla="*/ 0 w 262794"/>
              <a:gd name="connsiteY0" fmla="*/ 0 h 262889"/>
              <a:gd name="connsiteX1" fmla="*/ 0 w 262794"/>
              <a:gd name="connsiteY1" fmla="*/ 262890 h 262889"/>
              <a:gd name="connsiteX2" fmla="*/ 262795 w 262794"/>
              <a:gd name="connsiteY2" fmla="*/ 262890 h 262889"/>
            </a:gdLst>
            <a:ahLst/>
            <a:cxnLst>
              <a:cxn ang="0">
                <a:pos x="connsiteX0" y="connsiteY0"/>
              </a:cxn>
              <a:cxn ang="0">
                <a:pos x="connsiteX1" y="connsiteY1"/>
              </a:cxn>
              <a:cxn ang="0">
                <a:pos x="connsiteX2" y="connsiteY2"/>
              </a:cxn>
            </a:cxnLst>
            <a:rect l="l" t="t" r="r" b="b"/>
            <a:pathLst>
              <a:path w="262794" h="262889">
                <a:moveTo>
                  <a:pt x="0" y="0"/>
                </a:moveTo>
                <a:lnTo>
                  <a:pt x="0" y="262890"/>
                </a:lnTo>
                <a:lnTo>
                  <a:pt x="262795" y="26289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7" name="Freeform: Shape 76">
            <a:extLst>
              <a:ext uri="{FF2B5EF4-FFF2-40B4-BE49-F238E27FC236}">
                <a16:creationId xmlns:a16="http://schemas.microsoft.com/office/drawing/2014/main" id="{837C03AC-6F52-C724-27D7-47ABC21BD639}"/>
              </a:ext>
            </a:extLst>
          </p:cNvPr>
          <p:cNvSpPr/>
          <p:nvPr/>
        </p:nvSpPr>
        <p:spPr>
          <a:xfrm>
            <a:off x="745664" y="573528"/>
            <a:ext cx="406518" cy="406518"/>
          </a:xfrm>
          <a:custGeom>
            <a:avLst/>
            <a:gdLst>
              <a:gd name="connsiteX0" fmla="*/ 0 w 262889"/>
              <a:gd name="connsiteY0" fmla="*/ 0 h 262889"/>
              <a:gd name="connsiteX1" fmla="*/ 0 w 262889"/>
              <a:gd name="connsiteY1" fmla="*/ 262890 h 262889"/>
              <a:gd name="connsiteX2" fmla="*/ 262890 w 262889"/>
              <a:gd name="connsiteY2" fmla="*/ 262890 h 262889"/>
            </a:gdLst>
            <a:ahLst/>
            <a:cxnLst>
              <a:cxn ang="0">
                <a:pos x="connsiteX0" y="connsiteY0"/>
              </a:cxn>
              <a:cxn ang="0">
                <a:pos x="connsiteX1" y="connsiteY1"/>
              </a:cxn>
              <a:cxn ang="0">
                <a:pos x="connsiteX2" y="connsiteY2"/>
              </a:cxn>
            </a:cxnLst>
            <a:rect l="l" t="t" r="r" b="b"/>
            <a:pathLst>
              <a:path w="262889" h="262889">
                <a:moveTo>
                  <a:pt x="0" y="0"/>
                </a:moveTo>
                <a:lnTo>
                  <a:pt x="0" y="262890"/>
                </a:lnTo>
                <a:lnTo>
                  <a:pt x="262890" y="26289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8" name="Freeform: Shape 77">
            <a:extLst>
              <a:ext uri="{FF2B5EF4-FFF2-40B4-BE49-F238E27FC236}">
                <a16:creationId xmlns:a16="http://schemas.microsoft.com/office/drawing/2014/main" id="{ADF738E9-7790-8D4F-C67F-7417FB20B250}"/>
              </a:ext>
            </a:extLst>
          </p:cNvPr>
          <p:cNvSpPr/>
          <p:nvPr/>
        </p:nvSpPr>
        <p:spPr>
          <a:xfrm>
            <a:off x="8687952" y="2806082"/>
            <a:ext cx="406518" cy="406667"/>
          </a:xfrm>
          <a:custGeom>
            <a:avLst/>
            <a:gdLst>
              <a:gd name="connsiteX0" fmla="*/ 262890 w 262889"/>
              <a:gd name="connsiteY0" fmla="*/ 0 h 262985"/>
              <a:gd name="connsiteX1" fmla="*/ 0 w 262889"/>
              <a:gd name="connsiteY1" fmla="*/ 262985 h 262985"/>
              <a:gd name="connsiteX2" fmla="*/ 262890 w 262889"/>
              <a:gd name="connsiteY2" fmla="*/ 262985 h 262985"/>
            </a:gdLst>
            <a:ahLst/>
            <a:cxnLst>
              <a:cxn ang="0">
                <a:pos x="connsiteX0" y="connsiteY0"/>
              </a:cxn>
              <a:cxn ang="0">
                <a:pos x="connsiteX1" y="connsiteY1"/>
              </a:cxn>
              <a:cxn ang="0">
                <a:pos x="connsiteX2" y="connsiteY2"/>
              </a:cxn>
            </a:cxnLst>
            <a:rect l="l" t="t" r="r" b="b"/>
            <a:pathLst>
              <a:path w="262889" h="262985">
                <a:moveTo>
                  <a:pt x="262890" y="0"/>
                </a:moveTo>
                <a:lnTo>
                  <a:pt x="0" y="262985"/>
                </a:lnTo>
                <a:lnTo>
                  <a:pt x="262890" y="262985"/>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9" name="Freeform: Shape 78">
            <a:extLst>
              <a:ext uri="{FF2B5EF4-FFF2-40B4-BE49-F238E27FC236}">
                <a16:creationId xmlns:a16="http://schemas.microsoft.com/office/drawing/2014/main" id="{AB4E8075-9BAC-DC11-A96C-AB029B653A71}"/>
              </a:ext>
            </a:extLst>
          </p:cNvPr>
          <p:cNvSpPr/>
          <p:nvPr/>
        </p:nvSpPr>
        <p:spPr>
          <a:xfrm rot="10800000">
            <a:off x="725162" y="1071044"/>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0" name="Freeform: Shape 79">
            <a:extLst>
              <a:ext uri="{FF2B5EF4-FFF2-40B4-BE49-F238E27FC236}">
                <a16:creationId xmlns:a16="http://schemas.microsoft.com/office/drawing/2014/main" id="{E3464CA5-B7B3-2425-18D5-3F8033DC69A1}"/>
              </a:ext>
            </a:extLst>
          </p:cNvPr>
          <p:cNvSpPr/>
          <p:nvPr/>
        </p:nvSpPr>
        <p:spPr>
          <a:xfrm rot="10800000">
            <a:off x="193091" y="1622145"/>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1" name="Freeform: Shape 80">
            <a:extLst>
              <a:ext uri="{FF2B5EF4-FFF2-40B4-BE49-F238E27FC236}">
                <a16:creationId xmlns:a16="http://schemas.microsoft.com/office/drawing/2014/main" id="{B532D4A8-3772-038D-07C2-4730FA186BE8}"/>
              </a:ext>
            </a:extLst>
          </p:cNvPr>
          <p:cNvSpPr/>
          <p:nvPr/>
        </p:nvSpPr>
        <p:spPr>
          <a:xfrm rot="5400000">
            <a:off x="251629" y="2546790"/>
            <a:ext cx="415694" cy="415913"/>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2" name="Freeform: Shape 81">
            <a:extLst>
              <a:ext uri="{FF2B5EF4-FFF2-40B4-BE49-F238E27FC236}">
                <a16:creationId xmlns:a16="http://schemas.microsoft.com/office/drawing/2014/main" id="{4C5951D9-5F77-983D-2169-FBB80B2EA93E}"/>
              </a:ext>
            </a:extLst>
          </p:cNvPr>
          <p:cNvSpPr/>
          <p:nvPr/>
        </p:nvSpPr>
        <p:spPr>
          <a:xfrm rot="10800000">
            <a:off x="7755290" y="1451640"/>
            <a:ext cx="215911" cy="216025"/>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3" name="Freeform: Shape 82">
            <a:extLst>
              <a:ext uri="{FF2B5EF4-FFF2-40B4-BE49-F238E27FC236}">
                <a16:creationId xmlns:a16="http://schemas.microsoft.com/office/drawing/2014/main" id="{C15A1074-826E-1E11-6F88-3E5E9D5373D5}"/>
              </a:ext>
            </a:extLst>
          </p:cNvPr>
          <p:cNvSpPr/>
          <p:nvPr/>
        </p:nvSpPr>
        <p:spPr>
          <a:xfrm rot="13500000">
            <a:off x="6409633" y="531163"/>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4" name="Freeform: Shape 83">
            <a:extLst>
              <a:ext uri="{FF2B5EF4-FFF2-40B4-BE49-F238E27FC236}">
                <a16:creationId xmlns:a16="http://schemas.microsoft.com/office/drawing/2014/main" id="{B2716ADD-65E5-3088-F53A-4BFB1008BB5B}"/>
              </a:ext>
            </a:extLst>
          </p:cNvPr>
          <p:cNvSpPr/>
          <p:nvPr/>
        </p:nvSpPr>
        <p:spPr>
          <a:xfrm rot="13500000">
            <a:off x="6207219" y="458910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5" name="Freeform: Shape 84">
            <a:extLst>
              <a:ext uri="{FF2B5EF4-FFF2-40B4-BE49-F238E27FC236}">
                <a16:creationId xmlns:a16="http://schemas.microsoft.com/office/drawing/2014/main" id="{58A58884-2751-11A0-ACD8-B8C648BFD0F2}"/>
              </a:ext>
            </a:extLst>
          </p:cNvPr>
          <p:cNvSpPr/>
          <p:nvPr/>
        </p:nvSpPr>
        <p:spPr>
          <a:xfrm rot="2700000">
            <a:off x="7818905" y="3179696"/>
            <a:ext cx="1087472" cy="54387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6" name="Freeform: Shape 85">
            <a:extLst>
              <a:ext uri="{FF2B5EF4-FFF2-40B4-BE49-F238E27FC236}">
                <a16:creationId xmlns:a16="http://schemas.microsoft.com/office/drawing/2014/main" id="{29D48D1C-00E9-A768-0986-3F356EA4DB32}"/>
              </a:ext>
            </a:extLst>
          </p:cNvPr>
          <p:cNvSpPr/>
          <p:nvPr/>
        </p:nvSpPr>
        <p:spPr>
          <a:xfrm rot="18900000">
            <a:off x="2804841" y="465474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19" name="TextBox 18">
            <a:extLst>
              <a:ext uri="{FF2B5EF4-FFF2-40B4-BE49-F238E27FC236}">
                <a16:creationId xmlns:a16="http://schemas.microsoft.com/office/drawing/2014/main" id="{653D1AD2-0D11-96E8-2812-04B8DCEC5A43}"/>
              </a:ext>
            </a:extLst>
          </p:cNvPr>
          <p:cNvSpPr txBox="1"/>
          <p:nvPr/>
        </p:nvSpPr>
        <p:spPr>
          <a:xfrm>
            <a:off x="2261182" y="2069555"/>
            <a:ext cx="5778642" cy="923330"/>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de-CH" sz="3000" b="0" i="1" u="none" strike="noStrike" kern="1200" cap="none" spc="0" normalizeH="0" baseline="0" noProof="0">
                <a:ln>
                  <a:noFill/>
                </a:ln>
                <a:solidFill>
                  <a:prstClr val="white"/>
                </a:solidFill>
                <a:effectLst/>
                <a:uLnTx/>
                <a:uFillTx/>
                <a:latin typeface="Gotham Black" pitchFamily="50" charset="0"/>
                <a:ea typeface="+mn-ea"/>
                <a:cs typeface="Arial"/>
                <a:sym typeface="Arial"/>
              </a:rPr>
              <a:t>Lektion 3</a:t>
            </a:r>
            <a:br>
              <a:rPr kumimoji="0" lang="de-CH" sz="3000" b="0" i="1" u="none" strike="noStrike" kern="1200" cap="none" spc="0" normalizeH="0" baseline="0" noProof="0">
                <a:ln>
                  <a:noFill/>
                </a:ln>
                <a:solidFill>
                  <a:prstClr val="white"/>
                </a:solidFill>
                <a:effectLst/>
                <a:uLnTx/>
                <a:uFillTx/>
                <a:latin typeface="Gotham Black" pitchFamily="50" charset="0"/>
                <a:ea typeface="+mn-ea"/>
                <a:cs typeface="Arial"/>
                <a:sym typeface="Arial"/>
              </a:rPr>
            </a:br>
            <a:r>
              <a:rPr kumimoji="0" lang="de-CH" sz="3000" b="0" i="1" u="none" strike="noStrike" kern="1200" cap="none" spc="0" normalizeH="0" baseline="0" noProof="0">
                <a:ln>
                  <a:noFill/>
                </a:ln>
                <a:solidFill>
                  <a:prstClr val="white"/>
                </a:solidFill>
                <a:effectLst/>
                <a:uLnTx/>
                <a:uFillTx/>
                <a:latin typeface="Gotham Black" pitchFamily="50" charset="0"/>
                <a:ea typeface="+mn-ea"/>
                <a:cs typeface="Arial"/>
                <a:sym typeface="Arial"/>
              </a:rPr>
              <a:t>Lösungen entwickeln</a:t>
            </a:r>
            <a:endParaRPr kumimoji="0" lang="en-US" sz="3000" b="0" i="1" u="none" strike="noStrike" kern="1200" cap="none" spc="0" normalizeH="0" baseline="0" noProof="0">
              <a:ln>
                <a:noFill/>
              </a:ln>
              <a:solidFill>
                <a:prstClr val="white"/>
              </a:solidFill>
              <a:effectLst/>
              <a:uLnTx/>
              <a:uFillTx/>
              <a:latin typeface="Gotham Black" pitchFamily="50" charset="0"/>
              <a:ea typeface="+mn-ea"/>
              <a:cs typeface="Arial"/>
              <a:sym typeface="Arial"/>
            </a:endParaRPr>
          </a:p>
        </p:txBody>
      </p:sp>
    </p:spTree>
    <p:extLst>
      <p:ext uri="{BB962C8B-B14F-4D97-AF65-F5344CB8AC3E}">
        <p14:creationId xmlns:p14="http://schemas.microsoft.com/office/powerpoint/2010/main" val="4162897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Teams</a:t>
            </a:r>
            <a:endParaRPr lang="de-CH" sz="2800" dirty="0">
              <a:solidFill>
                <a:schemeClr val="accent3"/>
              </a:solidFill>
              <a:latin typeface="Gotham Black"/>
            </a:endParaRPr>
          </a:p>
          <a:p>
            <a:pPr>
              <a:lnSpc>
                <a:spcPct val="100000"/>
              </a:lnSpc>
            </a:pPr>
            <a:endParaRPr lang="de-CH" sz="2800" dirty="0">
              <a:latin typeface="Gotham Black"/>
              <a:cs typeface="Segoe UI"/>
            </a:endParaRPr>
          </a:p>
          <a:p>
            <a:r>
              <a:rPr lang="de-CH" sz="2000" i="0" dirty="0">
                <a:latin typeface="Gotham Medium"/>
                <a:cs typeface="Segoe UI"/>
              </a:rPr>
              <a:t>Einblicke in die Arbeit eines Teams, um die Entwicklungen und Rollen zu verstehen.</a:t>
            </a: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sp>
        <p:nvSpPr>
          <p:cNvPr id="8" name="Flussdiagramm: Verzögerung 7">
            <a:extLst>
              <a:ext uri="{FF2B5EF4-FFF2-40B4-BE49-F238E27FC236}">
                <a16:creationId xmlns:a16="http://schemas.microsoft.com/office/drawing/2014/main" id="{56B37B2A-BBEB-BEB6-EA60-1A194A68BD34}"/>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extLst>
              <a:ext uri="{FF2B5EF4-FFF2-40B4-BE49-F238E27FC236}">
                <a16:creationId xmlns:a16="http://schemas.microsoft.com/office/drawing/2014/main" id="{4C989538-F410-4908-C63C-1EA1EAF83B57}"/>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a:extLst>
              <a:ext uri="{FF2B5EF4-FFF2-40B4-BE49-F238E27FC236}">
                <a16:creationId xmlns:a16="http://schemas.microsoft.com/office/drawing/2014/main" id="{3A76103C-E6A6-B604-70C6-F727A725F707}"/>
              </a:ext>
            </a:extLst>
          </p:cNvPr>
          <p:cNvSpPr/>
          <p:nvPr/>
        </p:nvSpPr>
        <p:spPr>
          <a:xfrm>
            <a:off x="6732882" y="204371"/>
            <a:ext cx="76786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dirty="0">
                <a:solidFill>
                  <a:srgbClr val="FFFF67"/>
                </a:solidFill>
              </a:rPr>
              <a:t>10'</a:t>
            </a:r>
          </a:p>
        </p:txBody>
      </p:sp>
      <p:pic>
        <p:nvPicPr>
          <p:cNvPr id="18" name="Grafik 17" descr="Benutzer mit einfarbiger Füllung">
            <a:extLst>
              <a:ext uri="{FF2B5EF4-FFF2-40B4-BE49-F238E27FC236}">
                <a16:creationId xmlns:a16="http://schemas.microsoft.com/office/drawing/2014/main" id="{A9BA7515-43F4-D72D-3795-7E9488DF3C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8393" y="208266"/>
            <a:ext cx="319589" cy="319589"/>
          </a:xfrm>
          <a:prstGeom prst="rect">
            <a:avLst/>
          </a:prstGeom>
        </p:spPr>
      </p:pic>
      <p:pic>
        <p:nvPicPr>
          <p:cNvPr id="20" name="Grafik 19" descr="Benutzer mit einfarbiger Füllung">
            <a:extLst>
              <a:ext uri="{FF2B5EF4-FFF2-40B4-BE49-F238E27FC236}">
                <a16:creationId xmlns:a16="http://schemas.microsoft.com/office/drawing/2014/main" id="{2CAC4098-AFE7-506A-6636-A3E5BABB7A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4472" y="505679"/>
            <a:ext cx="201929" cy="218738"/>
          </a:xfrm>
          <a:prstGeom prst="rect">
            <a:avLst/>
          </a:prstGeom>
        </p:spPr>
      </p:pic>
      <p:pic>
        <p:nvPicPr>
          <p:cNvPr id="22" name="Grafik 21" descr="Benutzer mit einfarbiger Füllung">
            <a:extLst>
              <a:ext uri="{FF2B5EF4-FFF2-40B4-BE49-F238E27FC236}">
                <a16:creationId xmlns:a16="http://schemas.microsoft.com/office/drawing/2014/main" id="{9045D6D4-886B-E01B-8256-6A8149A451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6370" y="603273"/>
            <a:ext cx="201929" cy="218738"/>
          </a:xfrm>
          <a:prstGeom prst="rect">
            <a:avLst/>
          </a:prstGeom>
        </p:spPr>
      </p:pic>
      <p:pic>
        <p:nvPicPr>
          <p:cNvPr id="24" name="Grafik 23" descr="Benutzer mit einfarbiger Füllung">
            <a:extLst>
              <a:ext uri="{FF2B5EF4-FFF2-40B4-BE49-F238E27FC236}">
                <a16:creationId xmlns:a16="http://schemas.microsoft.com/office/drawing/2014/main" id="{F11FD5B0-CAC1-AE0B-EE01-5DE7F7E838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2436" y="687316"/>
            <a:ext cx="201929" cy="218738"/>
          </a:xfrm>
          <a:prstGeom prst="rect">
            <a:avLst/>
          </a:prstGeom>
        </p:spPr>
      </p:pic>
      <p:pic>
        <p:nvPicPr>
          <p:cNvPr id="26" name="Grafik 25" descr="Benutzer mit einfarbiger Füllung">
            <a:extLst>
              <a:ext uri="{FF2B5EF4-FFF2-40B4-BE49-F238E27FC236}">
                <a16:creationId xmlns:a16="http://schemas.microsoft.com/office/drawing/2014/main" id="{548BD1FD-1439-22D0-50D3-4F7000C17C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6906" y="603271"/>
            <a:ext cx="201929" cy="218738"/>
          </a:xfrm>
          <a:prstGeom prst="rect">
            <a:avLst/>
          </a:prstGeom>
        </p:spPr>
      </p:pic>
      <p:pic>
        <p:nvPicPr>
          <p:cNvPr id="28" name="Grafik 27" descr="Benutzer mit einfarbiger Füllung">
            <a:extLst>
              <a:ext uri="{FF2B5EF4-FFF2-40B4-BE49-F238E27FC236}">
                <a16:creationId xmlns:a16="http://schemas.microsoft.com/office/drawing/2014/main" id="{769AC8E6-687B-473B-2F53-E328E1CE32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9780" y="536036"/>
            <a:ext cx="201929" cy="218738"/>
          </a:xfrm>
          <a:prstGeom prst="rect">
            <a:avLst/>
          </a:prstGeom>
        </p:spPr>
      </p:pic>
      <p:pic>
        <p:nvPicPr>
          <p:cNvPr id="4" name="CYBATHLON @school Silke Pan DE">
            <a:hlinkClick r:id="" action="ppaction://media"/>
            <a:extLst>
              <a:ext uri="{FF2B5EF4-FFF2-40B4-BE49-F238E27FC236}">
                <a16:creationId xmlns:a16="http://schemas.microsoft.com/office/drawing/2014/main" id="{8743C5D4-922D-00C6-AE33-72E39781181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0960" y="1924183"/>
            <a:ext cx="5089540" cy="2862866"/>
          </a:xfrm>
          <a:prstGeom prst="rect">
            <a:avLst/>
          </a:prstGeom>
        </p:spPr>
      </p:pic>
    </p:spTree>
    <p:extLst>
      <p:ext uri="{BB962C8B-B14F-4D97-AF65-F5344CB8AC3E}">
        <p14:creationId xmlns:p14="http://schemas.microsoft.com/office/powerpoint/2010/main" val="46058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Mehr Ideen I</a:t>
            </a:r>
            <a:endParaRPr lang="de-CH" sz="2800" dirty="0">
              <a:solidFill>
                <a:schemeClr val="accent3"/>
              </a:solidFill>
              <a:latin typeface="Gotham Black"/>
            </a:endParaRPr>
          </a:p>
          <a:p>
            <a:pPr>
              <a:lnSpc>
                <a:spcPct val="100000"/>
              </a:lnSpc>
            </a:pPr>
            <a:endParaRPr lang="de-CH" sz="2800" dirty="0">
              <a:latin typeface="Gotham Black"/>
              <a:cs typeface="Segoe UI"/>
            </a:endParaRPr>
          </a:p>
          <a:p>
            <a:r>
              <a:rPr lang="de-CH" sz="2000" i="0" dirty="0">
                <a:latin typeface="Gotham Medium"/>
                <a:cs typeface="Segoe UI"/>
              </a:rPr>
              <a:t>Wieder in den Dreierteams das crazy8 Ideenblatt hervornehmen und im Team weitergeben.</a:t>
            </a:r>
            <a:endParaRPr lang="en-US" sz="2000" i="0" dirty="0">
              <a:solidFill>
                <a:srgbClr val="000000"/>
              </a:solidFill>
              <a:latin typeface="Gotham Medium"/>
              <a:cs typeface="Segoe UI"/>
            </a:endParaRPr>
          </a:p>
          <a:p>
            <a:pPr>
              <a:spcBef>
                <a:spcPts val="1200"/>
              </a:spcBef>
            </a:pPr>
            <a:r>
              <a:rPr lang="de-CH" sz="2000" i="0" dirty="0">
                <a:latin typeface="Gotham Medium"/>
                <a:cs typeface="Segoe UI"/>
              </a:rPr>
              <a:t>Nun liest die Person die Ideen und ergänzt, zeichnet &amp; schreibt eigene Gedanken dazu.</a:t>
            </a:r>
            <a:endParaRPr lang="de-CH" i="0" dirty="0">
              <a:latin typeface="Gotham Medium"/>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pic>
        <p:nvPicPr>
          <p:cNvPr id="5" name="Grafik 4" descr="Ein Bild, das Design, Papierprodukt, Text, Papier enthält.&#10;&#10;Beschreibung automatisch generiert.">
            <a:extLst>
              <a:ext uri="{FF2B5EF4-FFF2-40B4-BE49-F238E27FC236}">
                <a16:creationId xmlns:a16="http://schemas.microsoft.com/office/drawing/2014/main" id="{B2E4E584-0C7F-CA18-6EA6-376EB9EA4C43}"/>
              </a:ext>
            </a:extLst>
          </p:cNvPr>
          <p:cNvPicPr>
            <a:picLocks noChangeAspect="1"/>
          </p:cNvPicPr>
          <p:nvPr/>
        </p:nvPicPr>
        <p:blipFill rotWithShape="1">
          <a:blip r:embed="rId3"/>
          <a:srcRect l="8458" t="67" r="12360" b="8961"/>
          <a:stretch/>
        </p:blipFill>
        <p:spPr>
          <a:xfrm>
            <a:off x="6625241" y="1615317"/>
            <a:ext cx="2127361" cy="1913948"/>
          </a:xfrm>
          <a:prstGeom prst="rect">
            <a:avLst/>
          </a:prstGeom>
        </p:spPr>
      </p:pic>
      <p:sp>
        <p:nvSpPr>
          <p:cNvPr id="7" name="Flussdiagramm: Verzögerung 6">
            <a:extLst>
              <a:ext uri="{FF2B5EF4-FFF2-40B4-BE49-F238E27FC236}">
                <a16:creationId xmlns:a16="http://schemas.microsoft.com/office/drawing/2014/main" id="{BC1EC8EA-118D-0C5F-6565-46D1BC96E82D}"/>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A0E9AB88-D3A9-A730-1773-57FA58305968}"/>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a:extLst>
              <a:ext uri="{FF2B5EF4-FFF2-40B4-BE49-F238E27FC236}">
                <a16:creationId xmlns:a16="http://schemas.microsoft.com/office/drawing/2014/main" id="{38120324-BC92-F4AD-76FF-803BC317478C}"/>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a:solidFill>
                  <a:srgbClr val="FFFF67"/>
                </a:solidFill>
              </a:rPr>
              <a:t>5'</a:t>
            </a:r>
          </a:p>
        </p:txBody>
      </p:sp>
      <p:pic>
        <p:nvPicPr>
          <p:cNvPr id="17" name="Grafik 16" descr="Benutzer mit einfarbiger Füllung">
            <a:extLst>
              <a:ext uri="{FF2B5EF4-FFF2-40B4-BE49-F238E27FC236}">
                <a16:creationId xmlns:a16="http://schemas.microsoft.com/office/drawing/2014/main" id="{55342E3D-6FB9-FD41-8C45-7F32A1ED8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5378" y="362444"/>
            <a:ext cx="351467" cy="371174"/>
          </a:xfrm>
          <a:prstGeom prst="rect">
            <a:avLst/>
          </a:prstGeom>
        </p:spPr>
      </p:pic>
      <p:pic>
        <p:nvPicPr>
          <p:cNvPr id="21" name="Grafik 20" descr="Benutzer mit einfarbiger Füllung">
            <a:extLst>
              <a:ext uri="{FF2B5EF4-FFF2-40B4-BE49-F238E27FC236}">
                <a16:creationId xmlns:a16="http://schemas.microsoft.com/office/drawing/2014/main" id="{D9D27184-B141-5072-B30F-B5186ECE1F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1714" y="362444"/>
            <a:ext cx="351467" cy="371174"/>
          </a:xfrm>
          <a:prstGeom prst="rect">
            <a:avLst/>
          </a:prstGeom>
        </p:spPr>
      </p:pic>
      <p:pic>
        <p:nvPicPr>
          <p:cNvPr id="25" name="Grafik 24" descr="Benutzer mit einfarbiger Füllung">
            <a:extLst>
              <a:ext uri="{FF2B5EF4-FFF2-40B4-BE49-F238E27FC236}">
                <a16:creationId xmlns:a16="http://schemas.microsoft.com/office/drawing/2014/main" id="{674A95B2-FE0B-FE54-FB66-1F5463B881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8050" y="362444"/>
            <a:ext cx="351467" cy="371174"/>
          </a:xfrm>
          <a:prstGeom prst="rect">
            <a:avLst/>
          </a:prstGeom>
        </p:spPr>
      </p:pic>
    </p:spTree>
    <p:extLst>
      <p:ext uri="{BB962C8B-B14F-4D97-AF65-F5344CB8AC3E}">
        <p14:creationId xmlns:p14="http://schemas.microsoft.com/office/powerpoint/2010/main" val="26153184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Mehr Ideen II</a:t>
            </a:r>
            <a:endParaRPr lang="de-CH" sz="2800" dirty="0">
              <a:solidFill>
                <a:schemeClr val="accent3"/>
              </a:solidFill>
              <a:latin typeface="Gotham Black"/>
            </a:endParaRPr>
          </a:p>
          <a:p>
            <a:pPr>
              <a:lnSpc>
                <a:spcPct val="100000"/>
              </a:lnSpc>
            </a:pPr>
            <a:endParaRPr lang="de-CH" sz="2800" dirty="0">
              <a:latin typeface="Gotham Black"/>
              <a:cs typeface="Segoe UI"/>
            </a:endParaRPr>
          </a:p>
          <a:p>
            <a:r>
              <a:rPr lang="de-CH" sz="2000" i="0" dirty="0">
                <a:latin typeface="Gotham Medium"/>
                <a:cs typeface="Segoe UI"/>
              </a:rPr>
              <a:t>Blatt nochmals weitergeben.</a:t>
            </a:r>
            <a:endParaRPr lang="en-US" sz="2000" i="0" dirty="0">
              <a:solidFill>
                <a:srgbClr val="000000"/>
              </a:solidFill>
              <a:latin typeface="Gotham Medium"/>
              <a:cs typeface="Segoe UI"/>
            </a:endParaRPr>
          </a:p>
          <a:p>
            <a:pPr>
              <a:spcBef>
                <a:spcPts val="1200"/>
              </a:spcBef>
            </a:pPr>
            <a:r>
              <a:rPr lang="de-CH" sz="2000" i="0" dirty="0">
                <a:latin typeface="Gotham Medium"/>
                <a:cs typeface="Segoe UI"/>
              </a:rPr>
              <a:t>Nun liest die Person wieder die Ideen und ergänzt, zeichnet &amp; schreibt eigene Gedanken dazu.</a:t>
            </a:r>
            <a:endParaRPr lang="de-CH" dirty="0">
              <a:latin typeface="Gotham Medium"/>
            </a:endParaRPr>
          </a:p>
          <a:p>
            <a:pPr>
              <a:spcBef>
                <a:spcPts val="1200"/>
              </a:spcBef>
            </a:pPr>
            <a:endParaRPr lang="de-CH" sz="2000" dirty="0">
              <a:latin typeface="Gotham Medium"/>
              <a:cs typeface="Segoe UI"/>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pic>
        <p:nvPicPr>
          <p:cNvPr id="5" name="Grafik 4" descr="Ein Bild, das Design, Papierprodukt, Text, Papier enthält.&#10;&#10;Beschreibung automatisch generiert.">
            <a:extLst>
              <a:ext uri="{FF2B5EF4-FFF2-40B4-BE49-F238E27FC236}">
                <a16:creationId xmlns:a16="http://schemas.microsoft.com/office/drawing/2014/main" id="{B2E4E584-0C7F-CA18-6EA6-376EB9EA4C43}"/>
              </a:ext>
            </a:extLst>
          </p:cNvPr>
          <p:cNvPicPr>
            <a:picLocks noChangeAspect="1"/>
          </p:cNvPicPr>
          <p:nvPr/>
        </p:nvPicPr>
        <p:blipFill rotWithShape="1">
          <a:blip r:embed="rId3"/>
          <a:srcRect l="8458" t="67" r="12360" b="8961"/>
          <a:stretch/>
        </p:blipFill>
        <p:spPr>
          <a:xfrm>
            <a:off x="6625241" y="1615317"/>
            <a:ext cx="2127361" cy="1913948"/>
          </a:xfrm>
          <a:prstGeom prst="rect">
            <a:avLst/>
          </a:prstGeom>
        </p:spPr>
      </p:pic>
      <p:sp>
        <p:nvSpPr>
          <p:cNvPr id="7" name="Flussdiagramm: Verzögerung 6">
            <a:extLst>
              <a:ext uri="{FF2B5EF4-FFF2-40B4-BE49-F238E27FC236}">
                <a16:creationId xmlns:a16="http://schemas.microsoft.com/office/drawing/2014/main" id="{BC1EC8EA-118D-0C5F-6565-46D1BC96E82D}"/>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A0E9AB88-D3A9-A730-1773-57FA58305968}"/>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a:extLst>
              <a:ext uri="{FF2B5EF4-FFF2-40B4-BE49-F238E27FC236}">
                <a16:creationId xmlns:a16="http://schemas.microsoft.com/office/drawing/2014/main" id="{38120324-BC92-F4AD-76FF-803BC317478C}"/>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a:solidFill>
                  <a:srgbClr val="FFFF67"/>
                </a:solidFill>
              </a:rPr>
              <a:t>5'</a:t>
            </a:r>
          </a:p>
        </p:txBody>
      </p:sp>
      <p:pic>
        <p:nvPicPr>
          <p:cNvPr id="17" name="Grafik 16" descr="Benutzer mit einfarbiger Füllung">
            <a:extLst>
              <a:ext uri="{FF2B5EF4-FFF2-40B4-BE49-F238E27FC236}">
                <a16:creationId xmlns:a16="http://schemas.microsoft.com/office/drawing/2014/main" id="{55342E3D-6FB9-FD41-8C45-7F32A1ED8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5378" y="362444"/>
            <a:ext cx="351467" cy="371174"/>
          </a:xfrm>
          <a:prstGeom prst="rect">
            <a:avLst/>
          </a:prstGeom>
        </p:spPr>
      </p:pic>
      <p:pic>
        <p:nvPicPr>
          <p:cNvPr id="21" name="Grafik 20" descr="Benutzer mit einfarbiger Füllung">
            <a:extLst>
              <a:ext uri="{FF2B5EF4-FFF2-40B4-BE49-F238E27FC236}">
                <a16:creationId xmlns:a16="http://schemas.microsoft.com/office/drawing/2014/main" id="{D9D27184-B141-5072-B30F-B5186ECE1F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1714" y="362444"/>
            <a:ext cx="351467" cy="371174"/>
          </a:xfrm>
          <a:prstGeom prst="rect">
            <a:avLst/>
          </a:prstGeom>
        </p:spPr>
      </p:pic>
      <p:pic>
        <p:nvPicPr>
          <p:cNvPr id="25" name="Grafik 24" descr="Benutzer mit einfarbiger Füllung">
            <a:extLst>
              <a:ext uri="{FF2B5EF4-FFF2-40B4-BE49-F238E27FC236}">
                <a16:creationId xmlns:a16="http://schemas.microsoft.com/office/drawing/2014/main" id="{674A95B2-FE0B-FE54-FB66-1F5463B881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8050" y="362444"/>
            <a:ext cx="351467" cy="371174"/>
          </a:xfrm>
          <a:prstGeom prst="rect">
            <a:avLst/>
          </a:prstGeom>
        </p:spPr>
      </p:pic>
    </p:spTree>
    <p:extLst>
      <p:ext uri="{BB962C8B-B14F-4D97-AF65-F5344CB8AC3E}">
        <p14:creationId xmlns:p14="http://schemas.microsoft.com/office/powerpoint/2010/main" val="2820791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Aufgabe 12</a:t>
            </a:r>
            <a:endParaRPr lang="de-CH" sz="2800" dirty="0">
              <a:solidFill>
                <a:schemeClr val="accent3"/>
              </a:solidFill>
              <a:latin typeface="Gotham Black"/>
            </a:endParaRPr>
          </a:p>
          <a:p>
            <a:pPr>
              <a:lnSpc>
                <a:spcPct val="100000"/>
              </a:lnSpc>
            </a:pPr>
            <a:endParaRPr lang="de-CH" sz="2800" dirty="0">
              <a:latin typeface="Gotham Black"/>
              <a:cs typeface="Segoe UI"/>
            </a:endParaRPr>
          </a:p>
          <a:p>
            <a:r>
              <a:rPr lang="de-CH" sz="2000" i="0" dirty="0">
                <a:latin typeface="Gotham Medium"/>
                <a:cs typeface="Segoe UI"/>
              </a:rPr>
              <a:t>Aus allen 3 Ideenblättern mit 3 Strichen pro Person Ideen auswählen. </a:t>
            </a:r>
            <a:endParaRPr lang="en-US" sz="2000" i="0" dirty="0">
              <a:solidFill>
                <a:srgbClr val="000000"/>
              </a:solidFill>
              <a:latin typeface="Gotham Medium"/>
              <a:cs typeface="Segoe UI"/>
            </a:endParaRPr>
          </a:p>
          <a:p>
            <a:pPr>
              <a:spcBef>
                <a:spcPts val="1200"/>
              </a:spcBef>
            </a:pPr>
            <a:r>
              <a:rPr lang="de-CH" sz="2000" i="0" dirty="0">
                <a:latin typeface="Gotham Medium"/>
                <a:cs typeface="Segoe UI"/>
              </a:rPr>
              <a:t>Solange drei Striche verteilen, bis nur noch 3 Ideen übrig sind. </a:t>
            </a:r>
            <a:endParaRPr lang="en-US" sz="2000" i="0" dirty="0">
              <a:solidFill>
                <a:srgbClr val="000000"/>
              </a:solidFill>
              <a:latin typeface="Gotham Medium"/>
              <a:cs typeface="Segoe UI"/>
            </a:endParaRPr>
          </a:p>
          <a:p>
            <a:pPr>
              <a:spcBef>
                <a:spcPts val="1200"/>
              </a:spcBef>
            </a:pPr>
            <a:r>
              <a:rPr lang="de-CH" sz="2000" i="0" dirty="0">
                <a:latin typeface="Gotham Medium"/>
                <a:cs typeface="Segoe UI"/>
              </a:rPr>
              <a:t>Aus diesen Ideen eine auswählen, die umgesetzt werden soll.</a:t>
            </a:r>
            <a:endParaRPr lang="de-CH" i="0" dirty="0">
              <a:latin typeface="Gotham Medium"/>
            </a:endParaRPr>
          </a:p>
          <a:p>
            <a:pPr>
              <a:spcBef>
                <a:spcPts val="1200"/>
              </a:spcBef>
            </a:pPr>
            <a:endParaRPr lang="de-CH" sz="2000" dirty="0">
              <a:latin typeface="Gotham Medium"/>
              <a:cs typeface="Segoe UI"/>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pic>
        <p:nvPicPr>
          <p:cNvPr id="5" name="Grafik 4" descr="Ein Bild, das Design, Papierprodukt, Text, Papier enthält.&#10;&#10;Beschreibung automatisch generiert.">
            <a:extLst>
              <a:ext uri="{FF2B5EF4-FFF2-40B4-BE49-F238E27FC236}">
                <a16:creationId xmlns:a16="http://schemas.microsoft.com/office/drawing/2014/main" id="{B2E4E584-0C7F-CA18-6EA6-376EB9EA4C43}"/>
              </a:ext>
            </a:extLst>
          </p:cNvPr>
          <p:cNvPicPr>
            <a:picLocks noChangeAspect="1"/>
          </p:cNvPicPr>
          <p:nvPr/>
        </p:nvPicPr>
        <p:blipFill rotWithShape="1">
          <a:blip r:embed="rId3"/>
          <a:srcRect l="8458" t="67" r="12360" b="8961"/>
          <a:stretch/>
        </p:blipFill>
        <p:spPr>
          <a:xfrm>
            <a:off x="6625241" y="1615317"/>
            <a:ext cx="2127361" cy="1913948"/>
          </a:xfrm>
          <a:prstGeom prst="rect">
            <a:avLst/>
          </a:prstGeom>
        </p:spPr>
      </p:pic>
      <p:sp>
        <p:nvSpPr>
          <p:cNvPr id="7" name="Flussdiagramm: Verzögerung 6">
            <a:extLst>
              <a:ext uri="{FF2B5EF4-FFF2-40B4-BE49-F238E27FC236}">
                <a16:creationId xmlns:a16="http://schemas.microsoft.com/office/drawing/2014/main" id="{BC1EC8EA-118D-0C5F-6565-46D1BC96E82D}"/>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A0E9AB88-D3A9-A730-1773-57FA58305968}"/>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a:extLst>
              <a:ext uri="{FF2B5EF4-FFF2-40B4-BE49-F238E27FC236}">
                <a16:creationId xmlns:a16="http://schemas.microsoft.com/office/drawing/2014/main" id="{38120324-BC92-F4AD-76FF-803BC317478C}"/>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a:solidFill>
                  <a:srgbClr val="FFFF67"/>
                </a:solidFill>
              </a:rPr>
              <a:t>5'</a:t>
            </a:r>
          </a:p>
        </p:txBody>
      </p:sp>
      <p:pic>
        <p:nvPicPr>
          <p:cNvPr id="17" name="Grafik 16" descr="Benutzer mit einfarbiger Füllung">
            <a:extLst>
              <a:ext uri="{FF2B5EF4-FFF2-40B4-BE49-F238E27FC236}">
                <a16:creationId xmlns:a16="http://schemas.microsoft.com/office/drawing/2014/main" id="{55342E3D-6FB9-FD41-8C45-7F32A1ED870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5378" y="362444"/>
            <a:ext cx="351467" cy="371174"/>
          </a:xfrm>
          <a:prstGeom prst="rect">
            <a:avLst/>
          </a:prstGeom>
        </p:spPr>
      </p:pic>
      <p:pic>
        <p:nvPicPr>
          <p:cNvPr id="21" name="Grafik 20" descr="Benutzer mit einfarbiger Füllung">
            <a:extLst>
              <a:ext uri="{FF2B5EF4-FFF2-40B4-BE49-F238E27FC236}">
                <a16:creationId xmlns:a16="http://schemas.microsoft.com/office/drawing/2014/main" id="{D9D27184-B141-5072-B30F-B5186ECE1F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1714" y="362444"/>
            <a:ext cx="351467" cy="371174"/>
          </a:xfrm>
          <a:prstGeom prst="rect">
            <a:avLst/>
          </a:prstGeom>
        </p:spPr>
      </p:pic>
      <p:pic>
        <p:nvPicPr>
          <p:cNvPr id="25" name="Grafik 24" descr="Benutzer mit einfarbiger Füllung">
            <a:extLst>
              <a:ext uri="{FF2B5EF4-FFF2-40B4-BE49-F238E27FC236}">
                <a16:creationId xmlns:a16="http://schemas.microsoft.com/office/drawing/2014/main" id="{674A95B2-FE0B-FE54-FB66-1F5463B881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8050" y="362444"/>
            <a:ext cx="351467" cy="371174"/>
          </a:xfrm>
          <a:prstGeom prst="rect">
            <a:avLst/>
          </a:prstGeom>
        </p:spPr>
      </p:pic>
    </p:spTree>
    <p:extLst>
      <p:ext uri="{BB962C8B-B14F-4D97-AF65-F5344CB8AC3E}">
        <p14:creationId xmlns:p14="http://schemas.microsoft.com/office/powerpoint/2010/main" val="2253128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Umsetzen</a:t>
            </a:r>
            <a:endParaRPr lang="de-CH" sz="2800" dirty="0">
              <a:solidFill>
                <a:schemeClr val="accent3"/>
              </a:solidFill>
              <a:latin typeface="Gotham Black"/>
            </a:endParaRPr>
          </a:p>
          <a:p>
            <a:pPr>
              <a:lnSpc>
                <a:spcPct val="100000"/>
              </a:lnSpc>
            </a:pPr>
            <a:endParaRPr lang="de-CH" sz="2800" dirty="0">
              <a:latin typeface="Gotham Black"/>
              <a:cs typeface="Segoe UI"/>
            </a:endParaRPr>
          </a:p>
          <a:p>
            <a:r>
              <a:rPr lang="de-CH" sz="2000" i="0" dirty="0">
                <a:latin typeface="Gotham Medium"/>
                <a:cs typeface="Segoe UI"/>
              </a:rPr>
              <a:t>Prototypen bauen:</a:t>
            </a:r>
            <a:endParaRPr lang="en-US" sz="2000" i="0" dirty="0">
              <a:solidFill>
                <a:srgbClr val="000000"/>
              </a:solidFill>
              <a:latin typeface="Gotham Medium"/>
              <a:cs typeface="Segoe UI"/>
            </a:endParaRPr>
          </a:p>
          <a:p>
            <a:pPr marL="457200" indent="-342900">
              <a:spcBef>
                <a:spcPts val="1200"/>
              </a:spcBef>
              <a:buFont typeface="Arial,Sans-Serif"/>
              <a:buChar char="•"/>
            </a:pPr>
            <a:r>
              <a:rPr lang="de-CH" sz="2000" i="0" dirty="0">
                <a:latin typeface="Gotham Medium"/>
                <a:cs typeface="Arial"/>
              </a:rPr>
              <a:t>Mit Papier und Klebeband</a:t>
            </a:r>
            <a:endParaRPr lang="en-US" sz="2000" i="0" dirty="0">
              <a:solidFill>
                <a:srgbClr val="000000"/>
              </a:solidFill>
              <a:latin typeface="Gotham Medium"/>
              <a:cs typeface="Arial"/>
            </a:endParaRPr>
          </a:p>
          <a:p>
            <a:pPr marL="457200" indent="-342900">
              <a:buFont typeface="Arial,Sans-Serif"/>
              <a:buChar char="•"/>
            </a:pPr>
            <a:r>
              <a:rPr lang="de-CH" sz="2000" i="0" dirty="0">
                <a:latin typeface="Gotham Medium"/>
                <a:cs typeface="Arial"/>
              </a:rPr>
              <a:t>Zeichnen</a:t>
            </a:r>
            <a:endParaRPr lang="en-US" sz="2000" i="0" dirty="0">
              <a:solidFill>
                <a:srgbClr val="000000"/>
              </a:solidFill>
              <a:latin typeface="Gotham Medium"/>
              <a:cs typeface="Arial"/>
            </a:endParaRPr>
          </a:p>
          <a:p>
            <a:pPr marL="457200" indent="-342900">
              <a:buFont typeface="Arial,Sans-Serif"/>
              <a:buChar char="•"/>
            </a:pPr>
            <a:r>
              <a:rPr lang="de-CH" sz="2000" i="0" dirty="0">
                <a:latin typeface="Gotham Medium"/>
                <a:cs typeface="Arial"/>
              </a:rPr>
              <a:t>Mit Lego</a:t>
            </a:r>
            <a:endParaRPr lang="en-US" sz="2000" i="0" dirty="0">
              <a:solidFill>
                <a:srgbClr val="000000"/>
              </a:solidFill>
              <a:latin typeface="Gotham Medium"/>
              <a:cs typeface="Arial"/>
            </a:endParaRPr>
          </a:p>
          <a:p>
            <a:pPr marL="457200" indent="-342900">
              <a:buFont typeface="Arial,Sans-Serif"/>
              <a:buChar char="•"/>
            </a:pPr>
            <a:r>
              <a:rPr lang="de-CH" sz="2000" i="0" dirty="0">
                <a:latin typeface="Gotham Medium"/>
                <a:cs typeface="Arial"/>
              </a:rPr>
              <a:t>Was da ist</a:t>
            </a:r>
            <a:endParaRPr lang="en-US" sz="2000" i="0" dirty="0">
              <a:solidFill>
                <a:srgbClr val="000000"/>
              </a:solidFill>
              <a:latin typeface="Gotham Medium"/>
              <a:cs typeface="Arial"/>
            </a:endParaRPr>
          </a:p>
          <a:p>
            <a:pPr>
              <a:spcBef>
                <a:spcPts val="1200"/>
              </a:spcBef>
            </a:pPr>
            <a:r>
              <a:rPr lang="de-CH" sz="2000" i="0" dirty="0">
                <a:latin typeface="Gotham Medium"/>
                <a:cs typeface="Segoe UI"/>
              </a:rPr>
              <a:t>Um die Idee erstmals erlebbar zu machen und den anderen Teams vorstellen zu können.</a:t>
            </a:r>
            <a:endParaRPr lang="de-CH" i="0" dirty="0">
              <a:latin typeface="Gotham Medium"/>
            </a:endParaRPr>
          </a:p>
          <a:p>
            <a:pPr>
              <a:spcBef>
                <a:spcPts val="1200"/>
              </a:spcBef>
            </a:pPr>
            <a:endParaRPr lang="de-CH" sz="2000" dirty="0">
              <a:latin typeface="Gotham Medium"/>
              <a:cs typeface="Segoe UI"/>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sp>
        <p:nvSpPr>
          <p:cNvPr id="4" name="Flussdiagramm: Verzögerung 3">
            <a:extLst>
              <a:ext uri="{FF2B5EF4-FFF2-40B4-BE49-F238E27FC236}">
                <a16:creationId xmlns:a16="http://schemas.microsoft.com/office/drawing/2014/main" id="{6A916740-6FC6-C0AE-B8CD-BB0E98143AD3}"/>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0E6C6FFA-FA19-72FE-C657-22A2643C6812}"/>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a:extLst>
              <a:ext uri="{FF2B5EF4-FFF2-40B4-BE49-F238E27FC236}">
                <a16:creationId xmlns:a16="http://schemas.microsoft.com/office/drawing/2014/main" id="{99E26913-8377-D97B-4721-DF553BA95E55}"/>
              </a:ext>
            </a:extLst>
          </p:cNvPr>
          <p:cNvSpPr/>
          <p:nvPr/>
        </p:nvSpPr>
        <p:spPr>
          <a:xfrm>
            <a:off x="6732882" y="204371"/>
            <a:ext cx="76786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dirty="0">
                <a:solidFill>
                  <a:srgbClr val="FFFF67"/>
                </a:solidFill>
              </a:rPr>
              <a:t>20'</a:t>
            </a:r>
          </a:p>
        </p:txBody>
      </p:sp>
      <p:pic>
        <p:nvPicPr>
          <p:cNvPr id="15" name="Grafik 14" descr="Benutzer mit einfarbiger Füllung">
            <a:extLst>
              <a:ext uri="{FF2B5EF4-FFF2-40B4-BE49-F238E27FC236}">
                <a16:creationId xmlns:a16="http://schemas.microsoft.com/office/drawing/2014/main" id="{906DF3EC-96B6-5507-FEE2-A627EEB32D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8393" y="208266"/>
            <a:ext cx="319589" cy="319589"/>
          </a:xfrm>
          <a:prstGeom prst="rect">
            <a:avLst/>
          </a:prstGeom>
        </p:spPr>
      </p:pic>
      <p:pic>
        <p:nvPicPr>
          <p:cNvPr id="18" name="Grafik 17" descr="Benutzer mit einfarbiger Füllung">
            <a:extLst>
              <a:ext uri="{FF2B5EF4-FFF2-40B4-BE49-F238E27FC236}">
                <a16:creationId xmlns:a16="http://schemas.microsoft.com/office/drawing/2014/main" id="{5E24D11B-A3D3-777F-F18D-CEC213CA6A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4472" y="505679"/>
            <a:ext cx="201929" cy="218738"/>
          </a:xfrm>
          <a:prstGeom prst="rect">
            <a:avLst/>
          </a:prstGeom>
        </p:spPr>
      </p:pic>
      <p:pic>
        <p:nvPicPr>
          <p:cNvPr id="20" name="Grafik 19" descr="Benutzer mit einfarbiger Füllung">
            <a:extLst>
              <a:ext uri="{FF2B5EF4-FFF2-40B4-BE49-F238E27FC236}">
                <a16:creationId xmlns:a16="http://schemas.microsoft.com/office/drawing/2014/main" id="{E8A1E4EB-C370-17A3-EDFA-C3B874E7AB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6370" y="603273"/>
            <a:ext cx="201929" cy="218738"/>
          </a:xfrm>
          <a:prstGeom prst="rect">
            <a:avLst/>
          </a:prstGeom>
        </p:spPr>
      </p:pic>
      <p:pic>
        <p:nvPicPr>
          <p:cNvPr id="23" name="Grafik 22" descr="Benutzer mit einfarbiger Füllung">
            <a:extLst>
              <a:ext uri="{FF2B5EF4-FFF2-40B4-BE49-F238E27FC236}">
                <a16:creationId xmlns:a16="http://schemas.microsoft.com/office/drawing/2014/main" id="{9C9FBF40-2D6E-4403-1B5C-FD0257A5BE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2436" y="687316"/>
            <a:ext cx="201929" cy="218738"/>
          </a:xfrm>
          <a:prstGeom prst="rect">
            <a:avLst/>
          </a:prstGeom>
        </p:spPr>
      </p:pic>
      <p:pic>
        <p:nvPicPr>
          <p:cNvPr id="26" name="Grafik 25" descr="Benutzer mit einfarbiger Füllung">
            <a:extLst>
              <a:ext uri="{FF2B5EF4-FFF2-40B4-BE49-F238E27FC236}">
                <a16:creationId xmlns:a16="http://schemas.microsoft.com/office/drawing/2014/main" id="{9DFD5903-4694-5345-F4F4-F37DDFA729A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6906" y="603271"/>
            <a:ext cx="201929" cy="218738"/>
          </a:xfrm>
          <a:prstGeom prst="rect">
            <a:avLst/>
          </a:prstGeom>
        </p:spPr>
      </p:pic>
      <p:pic>
        <p:nvPicPr>
          <p:cNvPr id="28" name="Grafik 27" descr="Benutzer mit einfarbiger Füllung">
            <a:extLst>
              <a:ext uri="{FF2B5EF4-FFF2-40B4-BE49-F238E27FC236}">
                <a16:creationId xmlns:a16="http://schemas.microsoft.com/office/drawing/2014/main" id="{57163981-FF3E-C95B-5D80-74A35ED7C9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780" y="536036"/>
            <a:ext cx="201929" cy="218738"/>
          </a:xfrm>
          <a:prstGeom prst="rect">
            <a:avLst/>
          </a:prstGeom>
        </p:spPr>
      </p:pic>
      <p:pic>
        <p:nvPicPr>
          <p:cNvPr id="30" name="Grafik 29" descr="Ein Bild, das Kleidung, Person, Im Haus, hölzern enthält.&#10;&#10;Beschreibung automatisch generiert.">
            <a:extLst>
              <a:ext uri="{FF2B5EF4-FFF2-40B4-BE49-F238E27FC236}">
                <a16:creationId xmlns:a16="http://schemas.microsoft.com/office/drawing/2014/main" id="{C3103482-E8F4-46CA-1ECA-B983791DA64B}"/>
              </a:ext>
            </a:extLst>
          </p:cNvPr>
          <p:cNvPicPr>
            <a:picLocks noChangeAspect="1"/>
          </p:cNvPicPr>
          <p:nvPr/>
        </p:nvPicPr>
        <p:blipFill>
          <a:blip r:embed="rId5"/>
          <a:srcRect l="12856" r="12856"/>
          <a:stretch/>
        </p:blipFill>
        <p:spPr>
          <a:xfrm>
            <a:off x="6625241" y="1615317"/>
            <a:ext cx="2127361" cy="1913948"/>
          </a:xfrm>
          <a:prstGeom prst="rect">
            <a:avLst/>
          </a:prstGeom>
        </p:spPr>
      </p:pic>
    </p:spTree>
    <p:extLst>
      <p:ext uri="{BB962C8B-B14F-4D97-AF65-F5344CB8AC3E}">
        <p14:creationId xmlns:p14="http://schemas.microsoft.com/office/powerpoint/2010/main" val="3992913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F407A"/>
        </a:solidFill>
        <a:effectLst/>
      </p:bgPr>
    </p:bg>
    <p:spTree>
      <p:nvGrpSpPr>
        <p:cNvPr id="1" name="">
          <a:extLst>
            <a:ext uri="{FF2B5EF4-FFF2-40B4-BE49-F238E27FC236}">
              <a16:creationId xmlns:a16="http://schemas.microsoft.com/office/drawing/2014/main" id="{89C8C33C-AA70-8CF1-A1EB-4E2398A6D7D8}"/>
            </a:ext>
          </a:extLst>
        </p:cNvPr>
        <p:cNvGrpSpPr/>
        <p:nvPr/>
      </p:nvGrpSpPr>
      <p:grpSpPr>
        <a:xfrm>
          <a:off x="0" y="0"/>
          <a:ext cx="0" cy="0"/>
          <a:chOff x="0" y="0"/>
          <a:chExt cx="0" cy="0"/>
        </a:xfrm>
      </p:grpSpPr>
      <p:pic>
        <p:nvPicPr>
          <p:cNvPr id="41" name="Picture 40" hidden="1">
            <a:extLst>
              <a:ext uri="{FF2B5EF4-FFF2-40B4-BE49-F238E27FC236}">
                <a16:creationId xmlns:a16="http://schemas.microsoft.com/office/drawing/2014/main" id="{3D7E04CB-EC14-1962-1A2D-BA31BD8693AE}"/>
              </a:ext>
            </a:extLst>
          </p:cNvPr>
          <p:cNvPicPr>
            <a:picLocks noChangeAspect="1"/>
          </p:cNvPicPr>
          <p:nvPr/>
        </p:nvPicPr>
        <p:blipFill>
          <a:blip r:embed="rId2"/>
          <a:stretch>
            <a:fillRect/>
          </a:stretch>
        </p:blipFill>
        <p:spPr>
          <a:xfrm>
            <a:off x="0" y="-5950"/>
            <a:ext cx="9144000" cy="5155400"/>
          </a:xfrm>
          <a:prstGeom prst="rect">
            <a:avLst/>
          </a:prstGeom>
        </p:spPr>
      </p:pic>
      <p:sp>
        <p:nvSpPr>
          <p:cNvPr id="72" name="Freeform: Shape 71">
            <a:extLst>
              <a:ext uri="{FF2B5EF4-FFF2-40B4-BE49-F238E27FC236}">
                <a16:creationId xmlns:a16="http://schemas.microsoft.com/office/drawing/2014/main" id="{1F5C2476-13F1-4718-B5D2-D0E95A153AB2}"/>
              </a:ext>
            </a:extLst>
          </p:cNvPr>
          <p:cNvSpPr/>
          <p:nvPr/>
        </p:nvSpPr>
        <p:spPr>
          <a:xfrm>
            <a:off x="8159382" y="4739877"/>
            <a:ext cx="406520" cy="406372"/>
          </a:xfrm>
          <a:custGeom>
            <a:avLst/>
            <a:gdLst>
              <a:gd name="connsiteX0" fmla="*/ 0 w 262890"/>
              <a:gd name="connsiteY0" fmla="*/ 0 h 262794"/>
              <a:gd name="connsiteX1" fmla="*/ 262890 w 262890"/>
              <a:gd name="connsiteY1" fmla="*/ 262795 h 262794"/>
              <a:gd name="connsiteX2" fmla="*/ 262890 w 262890"/>
              <a:gd name="connsiteY2" fmla="*/ 0 h 262794"/>
            </a:gdLst>
            <a:ahLst/>
            <a:cxnLst>
              <a:cxn ang="0">
                <a:pos x="connsiteX0" y="connsiteY0"/>
              </a:cxn>
              <a:cxn ang="0">
                <a:pos x="connsiteX1" y="connsiteY1"/>
              </a:cxn>
              <a:cxn ang="0">
                <a:pos x="connsiteX2" y="connsiteY2"/>
              </a:cxn>
            </a:cxnLst>
            <a:rect l="l" t="t" r="r" b="b"/>
            <a:pathLst>
              <a:path w="262890" h="262794">
                <a:moveTo>
                  <a:pt x="0" y="0"/>
                </a:moveTo>
                <a:lnTo>
                  <a:pt x="262890" y="262795"/>
                </a:lnTo>
                <a:lnTo>
                  <a:pt x="26289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3" name="Freeform: Shape 72">
            <a:extLst>
              <a:ext uri="{FF2B5EF4-FFF2-40B4-BE49-F238E27FC236}">
                <a16:creationId xmlns:a16="http://schemas.microsoft.com/office/drawing/2014/main" id="{4519AA85-3901-502C-BD20-98C6011431CF}"/>
              </a:ext>
            </a:extLst>
          </p:cNvPr>
          <p:cNvSpPr/>
          <p:nvPr/>
        </p:nvSpPr>
        <p:spPr>
          <a:xfrm rot="10800000">
            <a:off x="1979712" y="1545637"/>
            <a:ext cx="281470" cy="281618"/>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4" name="Freeform: Shape 73">
            <a:extLst>
              <a:ext uri="{FF2B5EF4-FFF2-40B4-BE49-F238E27FC236}">
                <a16:creationId xmlns:a16="http://schemas.microsoft.com/office/drawing/2014/main" id="{36215844-1551-6BDB-5D9A-D8F562AB4632}"/>
              </a:ext>
            </a:extLst>
          </p:cNvPr>
          <p:cNvSpPr/>
          <p:nvPr/>
        </p:nvSpPr>
        <p:spPr>
          <a:xfrm rot="10800000">
            <a:off x="809097" y="1725281"/>
            <a:ext cx="732030" cy="732029"/>
          </a:xfrm>
          <a:custGeom>
            <a:avLst/>
            <a:gdLst>
              <a:gd name="connsiteX0" fmla="*/ 473393 w 473392"/>
              <a:gd name="connsiteY0" fmla="*/ 0 h 473392"/>
              <a:gd name="connsiteX1" fmla="*/ 0 w 473392"/>
              <a:gd name="connsiteY1" fmla="*/ 0 h 473392"/>
              <a:gd name="connsiteX2" fmla="*/ 473393 w 473392"/>
              <a:gd name="connsiteY2" fmla="*/ 473393 h 473392"/>
            </a:gdLst>
            <a:ahLst/>
            <a:cxnLst>
              <a:cxn ang="0">
                <a:pos x="connsiteX0" y="connsiteY0"/>
              </a:cxn>
              <a:cxn ang="0">
                <a:pos x="connsiteX1" y="connsiteY1"/>
              </a:cxn>
              <a:cxn ang="0">
                <a:pos x="connsiteX2" y="connsiteY2"/>
              </a:cxn>
            </a:cxnLst>
            <a:rect l="l" t="t" r="r" b="b"/>
            <a:pathLst>
              <a:path w="473392" h="473392">
                <a:moveTo>
                  <a:pt x="473393" y="0"/>
                </a:moveTo>
                <a:lnTo>
                  <a:pt x="0" y="0"/>
                </a:lnTo>
                <a:lnTo>
                  <a:pt x="473393" y="473393"/>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5" name="Freeform: Shape 74">
            <a:extLst>
              <a:ext uri="{FF2B5EF4-FFF2-40B4-BE49-F238E27FC236}">
                <a16:creationId xmlns:a16="http://schemas.microsoft.com/office/drawing/2014/main" id="{77363659-2F75-EE13-1E41-2708F4A77B2D}"/>
              </a:ext>
            </a:extLst>
          </p:cNvPr>
          <p:cNvSpPr/>
          <p:nvPr/>
        </p:nvSpPr>
        <p:spPr>
          <a:xfrm rot="10800000">
            <a:off x="7002270" y="1437624"/>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6" name="Freeform: Shape 75">
            <a:extLst>
              <a:ext uri="{FF2B5EF4-FFF2-40B4-BE49-F238E27FC236}">
                <a16:creationId xmlns:a16="http://schemas.microsoft.com/office/drawing/2014/main" id="{0795352B-3B07-7227-0F71-E769EFB5C55F}"/>
              </a:ext>
            </a:extLst>
          </p:cNvPr>
          <p:cNvSpPr/>
          <p:nvPr/>
        </p:nvSpPr>
        <p:spPr>
          <a:xfrm>
            <a:off x="8688099" y="3705876"/>
            <a:ext cx="406372" cy="406518"/>
          </a:xfrm>
          <a:custGeom>
            <a:avLst/>
            <a:gdLst>
              <a:gd name="connsiteX0" fmla="*/ 0 w 262794"/>
              <a:gd name="connsiteY0" fmla="*/ 0 h 262889"/>
              <a:gd name="connsiteX1" fmla="*/ 0 w 262794"/>
              <a:gd name="connsiteY1" fmla="*/ 262890 h 262889"/>
              <a:gd name="connsiteX2" fmla="*/ 262795 w 262794"/>
              <a:gd name="connsiteY2" fmla="*/ 262890 h 262889"/>
            </a:gdLst>
            <a:ahLst/>
            <a:cxnLst>
              <a:cxn ang="0">
                <a:pos x="connsiteX0" y="connsiteY0"/>
              </a:cxn>
              <a:cxn ang="0">
                <a:pos x="connsiteX1" y="connsiteY1"/>
              </a:cxn>
              <a:cxn ang="0">
                <a:pos x="connsiteX2" y="connsiteY2"/>
              </a:cxn>
            </a:cxnLst>
            <a:rect l="l" t="t" r="r" b="b"/>
            <a:pathLst>
              <a:path w="262794" h="262889">
                <a:moveTo>
                  <a:pt x="0" y="0"/>
                </a:moveTo>
                <a:lnTo>
                  <a:pt x="0" y="262890"/>
                </a:lnTo>
                <a:lnTo>
                  <a:pt x="262795" y="26289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7" name="Freeform: Shape 76">
            <a:extLst>
              <a:ext uri="{FF2B5EF4-FFF2-40B4-BE49-F238E27FC236}">
                <a16:creationId xmlns:a16="http://schemas.microsoft.com/office/drawing/2014/main" id="{86A2DCED-95D3-7A41-6B95-85C681730491}"/>
              </a:ext>
            </a:extLst>
          </p:cNvPr>
          <p:cNvSpPr/>
          <p:nvPr/>
        </p:nvSpPr>
        <p:spPr>
          <a:xfrm>
            <a:off x="745664" y="573528"/>
            <a:ext cx="406518" cy="406518"/>
          </a:xfrm>
          <a:custGeom>
            <a:avLst/>
            <a:gdLst>
              <a:gd name="connsiteX0" fmla="*/ 0 w 262889"/>
              <a:gd name="connsiteY0" fmla="*/ 0 h 262889"/>
              <a:gd name="connsiteX1" fmla="*/ 0 w 262889"/>
              <a:gd name="connsiteY1" fmla="*/ 262890 h 262889"/>
              <a:gd name="connsiteX2" fmla="*/ 262890 w 262889"/>
              <a:gd name="connsiteY2" fmla="*/ 262890 h 262889"/>
            </a:gdLst>
            <a:ahLst/>
            <a:cxnLst>
              <a:cxn ang="0">
                <a:pos x="connsiteX0" y="connsiteY0"/>
              </a:cxn>
              <a:cxn ang="0">
                <a:pos x="connsiteX1" y="connsiteY1"/>
              </a:cxn>
              <a:cxn ang="0">
                <a:pos x="connsiteX2" y="connsiteY2"/>
              </a:cxn>
            </a:cxnLst>
            <a:rect l="l" t="t" r="r" b="b"/>
            <a:pathLst>
              <a:path w="262889" h="262889">
                <a:moveTo>
                  <a:pt x="0" y="0"/>
                </a:moveTo>
                <a:lnTo>
                  <a:pt x="0" y="262890"/>
                </a:lnTo>
                <a:lnTo>
                  <a:pt x="262890" y="26289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8" name="Freeform: Shape 77">
            <a:extLst>
              <a:ext uri="{FF2B5EF4-FFF2-40B4-BE49-F238E27FC236}">
                <a16:creationId xmlns:a16="http://schemas.microsoft.com/office/drawing/2014/main" id="{58483EE6-B8C4-6AA4-C449-AD1608216E1D}"/>
              </a:ext>
            </a:extLst>
          </p:cNvPr>
          <p:cNvSpPr/>
          <p:nvPr/>
        </p:nvSpPr>
        <p:spPr>
          <a:xfrm>
            <a:off x="8687952" y="2806082"/>
            <a:ext cx="406518" cy="406667"/>
          </a:xfrm>
          <a:custGeom>
            <a:avLst/>
            <a:gdLst>
              <a:gd name="connsiteX0" fmla="*/ 262890 w 262889"/>
              <a:gd name="connsiteY0" fmla="*/ 0 h 262985"/>
              <a:gd name="connsiteX1" fmla="*/ 0 w 262889"/>
              <a:gd name="connsiteY1" fmla="*/ 262985 h 262985"/>
              <a:gd name="connsiteX2" fmla="*/ 262890 w 262889"/>
              <a:gd name="connsiteY2" fmla="*/ 262985 h 262985"/>
            </a:gdLst>
            <a:ahLst/>
            <a:cxnLst>
              <a:cxn ang="0">
                <a:pos x="connsiteX0" y="connsiteY0"/>
              </a:cxn>
              <a:cxn ang="0">
                <a:pos x="connsiteX1" y="connsiteY1"/>
              </a:cxn>
              <a:cxn ang="0">
                <a:pos x="connsiteX2" y="connsiteY2"/>
              </a:cxn>
            </a:cxnLst>
            <a:rect l="l" t="t" r="r" b="b"/>
            <a:pathLst>
              <a:path w="262889" h="262985">
                <a:moveTo>
                  <a:pt x="262890" y="0"/>
                </a:moveTo>
                <a:lnTo>
                  <a:pt x="0" y="262985"/>
                </a:lnTo>
                <a:lnTo>
                  <a:pt x="262890" y="262985"/>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79" name="Freeform: Shape 78">
            <a:extLst>
              <a:ext uri="{FF2B5EF4-FFF2-40B4-BE49-F238E27FC236}">
                <a16:creationId xmlns:a16="http://schemas.microsoft.com/office/drawing/2014/main" id="{AE4ADACD-4E58-8A2F-B7A5-54975FED07F0}"/>
              </a:ext>
            </a:extLst>
          </p:cNvPr>
          <p:cNvSpPr/>
          <p:nvPr/>
        </p:nvSpPr>
        <p:spPr>
          <a:xfrm rot="10800000">
            <a:off x="725162" y="1071044"/>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0" name="Freeform: Shape 79">
            <a:extLst>
              <a:ext uri="{FF2B5EF4-FFF2-40B4-BE49-F238E27FC236}">
                <a16:creationId xmlns:a16="http://schemas.microsoft.com/office/drawing/2014/main" id="{FE03CB5C-71F6-CD66-BCF5-163A304BC0CD}"/>
              </a:ext>
            </a:extLst>
          </p:cNvPr>
          <p:cNvSpPr/>
          <p:nvPr/>
        </p:nvSpPr>
        <p:spPr>
          <a:xfrm rot="10800000">
            <a:off x="193091" y="1622145"/>
            <a:ext cx="474341" cy="474592"/>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1" name="Freeform: Shape 80">
            <a:extLst>
              <a:ext uri="{FF2B5EF4-FFF2-40B4-BE49-F238E27FC236}">
                <a16:creationId xmlns:a16="http://schemas.microsoft.com/office/drawing/2014/main" id="{D09C5306-57E1-A646-5483-D185423E7E31}"/>
              </a:ext>
            </a:extLst>
          </p:cNvPr>
          <p:cNvSpPr/>
          <p:nvPr/>
        </p:nvSpPr>
        <p:spPr>
          <a:xfrm rot="5400000">
            <a:off x="251629" y="2546790"/>
            <a:ext cx="415694" cy="415913"/>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2" name="Freeform: Shape 81">
            <a:extLst>
              <a:ext uri="{FF2B5EF4-FFF2-40B4-BE49-F238E27FC236}">
                <a16:creationId xmlns:a16="http://schemas.microsoft.com/office/drawing/2014/main" id="{510504A1-E1B3-4ED1-90F3-CC321358F2F7}"/>
              </a:ext>
            </a:extLst>
          </p:cNvPr>
          <p:cNvSpPr/>
          <p:nvPr/>
        </p:nvSpPr>
        <p:spPr>
          <a:xfrm rot="10800000">
            <a:off x="7755290" y="1451640"/>
            <a:ext cx="215911" cy="216025"/>
          </a:xfrm>
          <a:custGeom>
            <a:avLst/>
            <a:gdLst>
              <a:gd name="connsiteX0" fmla="*/ 0 w 182022"/>
              <a:gd name="connsiteY0" fmla="*/ 182118 h 182118"/>
              <a:gd name="connsiteX1" fmla="*/ 182023 w 182022"/>
              <a:gd name="connsiteY1" fmla="*/ 182118 h 182118"/>
              <a:gd name="connsiteX2" fmla="*/ 0 w 182022"/>
              <a:gd name="connsiteY2" fmla="*/ 0 h 182118"/>
            </a:gdLst>
            <a:ahLst/>
            <a:cxnLst>
              <a:cxn ang="0">
                <a:pos x="connsiteX0" y="connsiteY0"/>
              </a:cxn>
              <a:cxn ang="0">
                <a:pos x="connsiteX1" y="connsiteY1"/>
              </a:cxn>
              <a:cxn ang="0">
                <a:pos x="connsiteX2" y="connsiteY2"/>
              </a:cxn>
            </a:cxnLst>
            <a:rect l="l" t="t" r="r" b="b"/>
            <a:pathLst>
              <a:path w="182022" h="182118">
                <a:moveTo>
                  <a:pt x="0" y="182118"/>
                </a:moveTo>
                <a:lnTo>
                  <a:pt x="182023" y="182118"/>
                </a:lnTo>
                <a:lnTo>
                  <a:pt x="0"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3" name="Freeform: Shape 82">
            <a:extLst>
              <a:ext uri="{FF2B5EF4-FFF2-40B4-BE49-F238E27FC236}">
                <a16:creationId xmlns:a16="http://schemas.microsoft.com/office/drawing/2014/main" id="{615E78C5-7901-F4C1-912D-33D2AED6A7EB}"/>
              </a:ext>
            </a:extLst>
          </p:cNvPr>
          <p:cNvSpPr/>
          <p:nvPr/>
        </p:nvSpPr>
        <p:spPr>
          <a:xfrm rot="13500000">
            <a:off x="6409633" y="531163"/>
            <a:ext cx="575167" cy="287657"/>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4" name="Freeform: Shape 83">
            <a:extLst>
              <a:ext uri="{FF2B5EF4-FFF2-40B4-BE49-F238E27FC236}">
                <a16:creationId xmlns:a16="http://schemas.microsoft.com/office/drawing/2014/main" id="{FE651204-2FB2-4B96-6D09-24E9E345B9B0}"/>
              </a:ext>
            </a:extLst>
          </p:cNvPr>
          <p:cNvSpPr/>
          <p:nvPr/>
        </p:nvSpPr>
        <p:spPr>
          <a:xfrm rot="13500000">
            <a:off x="6207219" y="458910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5" name="Freeform: Shape 84">
            <a:extLst>
              <a:ext uri="{FF2B5EF4-FFF2-40B4-BE49-F238E27FC236}">
                <a16:creationId xmlns:a16="http://schemas.microsoft.com/office/drawing/2014/main" id="{E6A427DD-6FE5-8826-7136-DA933A652BFF}"/>
              </a:ext>
            </a:extLst>
          </p:cNvPr>
          <p:cNvSpPr/>
          <p:nvPr/>
        </p:nvSpPr>
        <p:spPr>
          <a:xfrm rot="2700000">
            <a:off x="7818905" y="3179696"/>
            <a:ext cx="1087472" cy="54387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86" name="Freeform: Shape 85">
            <a:extLst>
              <a:ext uri="{FF2B5EF4-FFF2-40B4-BE49-F238E27FC236}">
                <a16:creationId xmlns:a16="http://schemas.microsoft.com/office/drawing/2014/main" id="{4718EDD6-C21A-06DD-3341-0AE2DDBB2160}"/>
              </a:ext>
            </a:extLst>
          </p:cNvPr>
          <p:cNvSpPr/>
          <p:nvPr/>
        </p:nvSpPr>
        <p:spPr>
          <a:xfrm rot="18900000">
            <a:off x="2804841" y="4654749"/>
            <a:ext cx="495104" cy="247616"/>
          </a:xfrm>
          <a:custGeom>
            <a:avLst/>
            <a:gdLst>
              <a:gd name="connsiteX0" fmla="*/ 0 w 371951"/>
              <a:gd name="connsiteY0" fmla="*/ 186023 h 186023"/>
              <a:gd name="connsiteX1" fmla="*/ 371951 w 371951"/>
              <a:gd name="connsiteY1" fmla="*/ 186023 h 186023"/>
              <a:gd name="connsiteX2" fmla="*/ 186023 w 371951"/>
              <a:gd name="connsiteY2" fmla="*/ 0 h 186023"/>
            </a:gdLst>
            <a:ahLst/>
            <a:cxnLst>
              <a:cxn ang="0">
                <a:pos x="connsiteX0" y="connsiteY0"/>
              </a:cxn>
              <a:cxn ang="0">
                <a:pos x="connsiteX1" y="connsiteY1"/>
              </a:cxn>
              <a:cxn ang="0">
                <a:pos x="connsiteX2" y="connsiteY2"/>
              </a:cxn>
            </a:cxnLst>
            <a:rect l="l" t="t" r="r" b="b"/>
            <a:pathLst>
              <a:path w="371951" h="186023">
                <a:moveTo>
                  <a:pt x="0" y="186023"/>
                </a:moveTo>
                <a:lnTo>
                  <a:pt x="371951" y="186023"/>
                </a:lnTo>
                <a:lnTo>
                  <a:pt x="186023" y="0"/>
                </a:lnTo>
                <a:close/>
              </a:path>
            </a:pathLst>
          </a:custGeom>
          <a:noFill/>
          <a:ln w="9525" cap="flat">
            <a:solidFill>
              <a:schemeClr val="bg1"/>
            </a:solid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LID4096" sz="1350" b="0" i="0" u="none" strike="noStrike" kern="1200" cap="none" spc="0" normalizeH="0" baseline="0" noProof="0">
              <a:ln>
                <a:noFill/>
              </a:ln>
              <a:solidFill>
                <a:prstClr val="black"/>
              </a:solidFill>
              <a:effectLst/>
              <a:uLnTx/>
              <a:uFillTx/>
              <a:latin typeface="Gotham Medium"/>
              <a:ea typeface="+mn-ea"/>
              <a:cs typeface="Arial"/>
              <a:sym typeface="Arial"/>
            </a:endParaRPr>
          </a:p>
        </p:txBody>
      </p:sp>
      <p:sp>
        <p:nvSpPr>
          <p:cNvPr id="19" name="TextBox 18">
            <a:extLst>
              <a:ext uri="{FF2B5EF4-FFF2-40B4-BE49-F238E27FC236}">
                <a16:creationId xmlns:a16="http://schemas.microsoft.com/office/drawing/2014/main" id="{82F726EF-67CE-2E1C-FC52-4D78EB55ACB3}"/>
              </a:ext>
            </a:extLst>
          </p:cNvPr>
          <p:cNvSpPr txBox="1"/>
          <p:nvPr/>
        </p:nvSpPr>
        <p:spPr>
          <a:xfrm>
            <a:off x="2261182" y="2069555"/>
            <a:ext cx="5778642" cy="923330"/>
          </a:xfrm>
          <a:prstGeom prst="rect">
            <a:avLst/>
          </a:prstGeom>
          <a:noFill/>
        </p:spPr>
        <p:txBody>
          <a:bodyPr wrap="square" rtlCol="0">
            <a:spAutoFit/>
          </a:bodyPr>
          <a:lstStyle/>
          <a:p>
            <a:pPr marL="0" marR="0" lvl="0" indent="0" algn="l" defTabSz="685800" rtl="0" eaLnBrk="1" fontAlgn="auto" latinLnBrk="0" hangingPunct="1">
              <a:lnSpc>
                <a:spcPct val="90000"/>
              </a:lnSpc>
              <a:spcBef>
                <a:spcPts val="0"/>
              </a:spcBef>
              <a:spcAft>
                <a:spcPts val="0"/>
              </a:spcAft>
              <a:buClrTx/>
              <a:buSzTx/>
              <a:buFont typeface="Arial"/>
              <a:buNone/>
              <a:tabLst/>
              <a:defRPr/>
            </a:pPr>
            <a:r>
              <a:rPr kumimoji="0" lang="de-CH" sz="3000" b="0" i="1" u="none" strike="noStrike" kern="1200" cap="none" spc="0" normalizeH="0" baseline="0" noProof="0">
                <a:ln>
                  <a:noFill/>
                </a:ln>
                <a:solidFill>
                  <a:prstClr val="white"/>
                </a:solidFill>
                <a:effectLst/>
                <a:uLnTx/>
                <a:uFillTx/>
                <a:latin typeface="Gotham Black" pitchFamily="50" charset="0"/>
                <a:ea typeface="+mn-ea"/>
                <a:cs typeface="Arial"/>
                <a:sym typeface="Arial"/>
              </a:rPr>
              <a:t>Lektion 4</a:t>
            </a:r>
            <a:br>
              <a:rPr kumimoji="0" lang="de-CH" sz="3000" b="0" i="1" u="none" strike="noStrike" kern="1200" cap="none" spc="0" normalizeH="0" baseline="0" noProof="0">
                <a:ln>
                  <a:noFill/>
                </a:ln>
                <a:solidFill>
                  <a:prstClr val="white"/>
                </a:solidFill>
                <a:effectLst/>
                <a:uLnTx/>
                <a:uFillTx/>
                <a:latin typeface="Gotham Black" pitchFamily="50" charset="0"/>
                <a:ea typeface="+mn-ea"/>
                <a:cs typeface="Arial"/>
                <a:sym typeface="Arial"/>
              </a:rPr>
            </a:br>
            <a:r>
              <a:rPr kumimoji="0" lang="de-CH" sz="3000" b="0" i="1" u="none" strike="noStrike" kern="1200" cap="none" spc="0" normalizeH="0" baseline="0" noProof="0">
                <a:ln>
                  <a:noFill/>
                </a:ln>
                <a:solidFill>
                  <a:prstClr val="white"/>
                </a:solidFill>
                <a:effectLst/>
                <a:uLnTx/>
                <a:uFillTx/>
                <a:latin typeface="Gotham Black" pitchFamily="50" charset="0"/>
                <a:ea typeface="+mn-ea"/>
                <a:cs typeface="Arial"/>
                <a:sym typeface="Arial"/>
              </a:rPr>
              <a:t>Lösungen finden</a:t>
            </a:r>
            <a:endParaRPr kumimoji="0" lang="en-US" sz="3000" b="0" i="1" u="none" strike="noStrike" kern="1200" cap="none" spc="0" normalizeH="0" baseline="0" noProof="0">
              <a:ln>
                <a:noFill/>
              </a:ln>
              <a:solidFill>
                <a:prstClr val="white"/>
              </a:solidFill>
              <a:effectLst/>
              <a:uLnTx/>
              <a:uFillTx/>
              <a:latin typeface="Gotham Black" pitchFamily="50" charset="0"/>
              <a:ea typeface="+mn-ea"/>
              <a:cs typeface="Arial"/>
              <a:sym typeface="Arial"/>
            </a:endParaRPr>
          </a:p>
        </p:txBody>
      </p:sp>
    </p:spTree>
    <p:extLst>
      <p:ext uri="{BB962C8B-B14F-4D97-AF65-F5344CB8AC3E}">
        <p14:creationId xmlns:p14="http://schemas.microsoft.com/office/powerpoint/2010/main" val="9255899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Überprüfen</a:t>
            </a:r>
            <a:endParaRPr lang="de-DE" dirty="0"/>
          </a:p>
          <a:p>
            <a:pPr>
              <a:lnSpc>
                <a:spcPct val="100000"/>
              </a:lnSpc>
            </a:pPr>
            <a:endParaRPr lang="de-CH" sz="2800" dirty="0">
              <a:latin typeface="Gotham Black"/>
              <a:cs typeface="Segoe UI"/>
            </a:endParaRPr>
          </a:p>
          <a:p>
            <a:r>
              <a:rPr lang="de-CH" sz="2000" i="0" dirty="0">
                <a:latin typeface="Gotham Medium"/>
                <a:cs typeface="Segoe UI"/>
              </a:rPr>
              <a:t>Ist das Bedürfnis der Persona erfüllt?</a:t>
            </a:r>
            <a:endParaRPr lang="en-US" sz="2000" i="0" dirty="0">
              <a:solidFill>
                <a:srgbClr val="000000"/>
              </a:solidFill>
              <a:latin typeface="Gotham Medium"/>
              <a:cs typeface="Segoe UI"/>
            </a:endParaRPr>
          </a:p>
          <a:p>
            <a:r>
              <a:rPr lang="de-CH" sz="2000" i="0" dirty="0">
                <a:latin typeface="Gotham Medium"/>
                <a:cs typeface="Segoe UI"/>
              </a:rPr>
              <a:t>Wo müsste man noch anpassen?</a:t>
            </a:r>
            <a:br>
              <a:rPr lang="de-CH" sz="2000" i="0" dirty="0">
                <a:latin typeface="Gotham Medium"/>
                <a:cs typeface="Segoe UI"/>
              </a:rPr>
            </a:br>
            <a:r>
              <a:rPr lang="de-CH" sz="2000" i="0" dirty="0">
                <a:latin typeface="Gotham Medium"/>
                <a:cs typeface="Segoe UI"/>
              </a:rPr>
              <a:t>Was könnte man noch verbessern?</a:t>
            </a:r>
            <a:r>
              <a:rPr lang="de-CH" sz="2000" dirty="0">
                <a:latin typeface="Gotham Medium"/>
                <a:cs typeface="Segoe UI"/>
              </a:rPr>
              <a:t> </a:t>
            </a:r>
            <a:endParaRPr lang="en-US" sz="2000" i="0" dirty="0">
              <a:solidFill>
                <a:srgbClr val="000000"/>
              </a:solidFill>
              <a:latin typeface="Gotham Medium"/>
              <a:cs typeface="Segoe UI"/>
            </a:endParaRPr>
          </a:p>
          <a:p>
            <a:pPr>
              <a:lnSpc>
                <a:spcPct val="100000"/>
              </a:lnSpc>
            </a:pPr>
            <a:endParaRPr lang="de-CH" dirty="0"/>
          </a:p>
          <a:p>
            <a:pPr>
              <a:spcBef>
                <a:spcPts val="1200"/>
              </a:spcBef>
            </a:pPr>
            <a:endParaRPr lang="de-CH" sz="2000" dirty="0">
              <a:latin typeface="Gotham Medium"/>
              <a:cs typeface="Segoe UI"/>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pic>
        <p:nvPicPr>
          <p:cNvPr id="5" name="Grafik 4" descr="Ein Bild, das Person, Kleidung, computer, Computer enthält.&#10;&#10;Beschreibung automatisch generiert.">
            <a:extLst>
              <a:ext uri="{FF2B5EF4-FFF2-40B4-BE49-F238E27FC236}">
                <a16:creationId xmlns:a16="http://schemas.microsoft.com/office/drawing/2014/main" id="{A7524724-3926-76CD-C70E-7A1F4D936DE3}"/>
              </a:ext>
            </a:extLst>
          </p:cNvPr>
          <p:cNvPicPr>
            <a:picLocks noChangeAspect="1"/>
          </p:cNvPicPr>
          <p:nvPr/>
        </p:nvPicPr>
        <p:blipFill>
          <a:blip r:embed="rId3"/>
          <a:srcRect l="34253" r="34253"/>
          <a:stretch/>
        </p:blipFill>
        <p:spPr>
          <a:xfrm>
            <a:off x="6625241" y="1615317"/>
            <a:ext cx="2127361" cy="2107653"/>
          </a:xfrm>
          <a:prstGeom prst="rect">
            <a:avLst/>
          </a:prstGeom>
        </p:spPr>
      </p:pic>
      <p:sp>
        <p:nvSpPr>
          <p:cNvPr id="7" name="Flussdiagramm: Verzögerung 6">
            <a:extLst>
              <a:ext uri="{FF2B5EF4-FFF2-40B4-BE49-F238E27FC236}">
                <a16:creationId xmlns:a16="http://schemas.microsoft.com/office/drawing/2014/main" id="{C4B6EBCD-25EC-5DAC-F72B-489099F4FBF7}"/>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373D694B-64DA-C314-98A9-D5CDD37309BA}"/>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a:extLst>
              <a:ext uri="{FF2B5EF4-FFF2-40B4-BE49-F238E27FC236}">
                <a16:creationId xmlns:a16="http://schemas.microsoft.com/office/drawing/2014/main" id="{56B12A79-ACF4-BC24-9FC5-607DF0D4FA4A}"/>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a:solidFill>
                  <a:srgbClr val="FFFF67"/>
                </a:solidFill>
              </a:rPr>
              <a:t>5'</a:t>
            </a:r>
          </a:p>
        </p:txBody>
      </p:sp>
      <p:pic>
        <p:nvPicPr>
          <p:cNvPr id="17" name="Grafik 16" descr="Benutzer mit einfarbiger Füllung">
            <a:extLst>
              <a:ext uri="{FF2B5EF4-FFF2-40B4-BE49-F238E27FC236}">
                <a16:creationId xmlns:a16="http://schemas.microsoft.com/office/drawing/2014/main" id="{31CA74E4-1704-CDB6-3D3E-262E61D90D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5378" y="362444"/>
            <a:ext cx="351467" cy="371174"/>
          </a:xfrm>
          <a:prstGeom prst="rect">
            <a:avLst/>
          </a:prstGeom>
        </p:spPr>
      </p:pic>
      <p:pic>
        <p:nvPicPr>
          <p:cNvPr id="21" name="Grafik 20" descr="Benutzer mit einfarbiger Füllung">
            <a:extLst>
              <a:ext uri="{FF2B5EF4-FFF2-40B4-BE49-F238E27FC236}">
                <a16:creationId xmlns:a16="http://schemas.microsoft.com/office/drawing/2014/main" id="{32BD1AD8-8626-6DB2-D126-DD948F4289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71714" y="362444"/>
            <a:ext cx="351467" cy="371174"/>
          </a:xfrm>
          <a:prstGeom prst="rect">
            <a:avLst/>
          </a:prstGeom>
        </p:spPr>
      </p:pic>
      <p:pic>
        <p:nvPicPr>
          <p:cNvPr id="24" name="Grafik 23" descr="Benutzer mit einfarbiger Füllung">
            <a:extLst>
              <a:ext uri="{FF2B5EF4-FFF2-40B4-BE49-F238E27FC236}">
                <a16:creationId xmlns:a16="http://schemas.microsoft.com/office/drawing/2014/main" id="{7DCA3539-3E74-DA78-D139-E76F8D30B0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18050" y="362444"/>
            <a:ext cx="351467" cy="371174"/>
          </a:xfrm>
          <a:prstGeom prst="rect">
            <a:avLst/>
          </a:prstGeom>
        </p:spPr>
      </p:pic>
    </p:spTree>
    <p:extLst>
      <p:ext uri="{BB962C8B-B14F-4D97-AF65-F5344CB8AC3E}">
        <p14:creationId xmlns:p14="http://schemas.microsoft.com/office/powerpoint/2010/main" val="2412784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Präsentation vorbereiten</a:t>
            </a:r>
            <a:endParaRPr lang="de-DE" dirty="0"/>
          </a:p>
          <a:p>
            <a:pPr>
              <a:lnSpc>
                <a:spcPct val="100000"/>
              </a:lnSpc>
            </a:pPr>
            <a:endParaRPr lang="de-CH" sz="2800" i="0" dirty="0">
              <a:latin typeface="Gotham Black"/>
              <a:cs typeface="Segoe UI"/>
            </a:endParaRPr>
          </a:p>
          <a:p>
            <a:pPr marL="285750" indent="-285750">
              <a:lnSpc>
                <a:spcPct val="100000"/>
              </a:lnSpc>
              <a:buFont typeface="Arial,Sans-Serif"/>
              <a:buChar char="•"/>
            </a:pPr>
            <a:r>
              <a:rPr lang="de-CH" i="0" dirty="0">
                <a:latin typeface="Gotham Medium"/>
                <a:cs typeface="Arial"/>
              </a:rPr>
              <a:t>Vortrag Zeit pro Gruppe: 90 Sekunden</a:t>
            </a:r>
          </a:p>
          <a:p>
            <a:pPr marL="285750" indent="-285750">
              <a:lnSpc>
                <a:spcPct val="100000"/>
              </a:lnSpc>
              <a:buFont typeface="Arial,Sans-Serif"/>
              <a:buChar char="•"/>
            </a:pPr>
            <a:r>
              <a:rPr lang="de-CH" i="0" dirty="0">
                <a:latin typeface="Gotham Medium"/>
                <a:cs typeface="Arial"/>
              </a:rPr>
              <a:t>Etwa zwei Sätze pro Person</a:t>
            </a:r>
          </a:p>
          <a:p>
            <a:pPr marL="285750" indent="-285750">
              <a:lnSpc>
                <a:spcPct val="100000"/>
              </a:lnSpc>
              <a:buFont typeface="Arial,Sans-Serif"/>
              <a:buChar char="•"/>
            </a:pPr>
            <a:endParaRPr lang="de-CH" i="0" dirty="0">
              <a:latin typeface="Gotham Medium"/>
              <a:cs typeface="Arial"/>
            </a:endParaRPr>
          </a:p>
          <a:p>
            <a:pPr marL="285750" indent="-285750">
              <a:lnSpc>
                <a:spcPct val="100000"/>
              </a:lnSpc>
              <a:buFont typeface="Arial,Sans-Serif"/>
              <a:buChar char="•"/>
            </a:pPr>
            <a:r>
              <a:rPr lang="de-CH" i="0" dirty="0">
                <a:latin typeface="Gotham Medium"/>
                <a:cs typeface="Arial"/>
              </a:rPr>
              <a:t>Wer ist die Persona? </a:t>
            </a:r>
            <a:endParaRPr lang="en-US" i="0" dirty="0">
              <a:solidFill>
                <a:srgbClr val="000000"/>
              </a:solidFill>
              <a:latin typeface="Gotham Medium"/>
              <a:cs typeface="Arial"/>
            </a:endParaRPr>
          </a:p>
          <a:p>
            <a:pPr marL="285750" indent="-285750">
              <a:lnSpc>
                <a:spcPct val="100000"/>
              </a:lnSpc>
              <a:buFont typeface="Arial,Sans-Serif"/>
              <a:buChar char="•"/>
            </a:pPr>
            <a:r>
              <a:rPr lang="de-CH" i="0" dirty="0">
                <a:latin typeface="Gotham Medium"/>
                <a:cs typeface="Arial"/>
              </a:rPr>
              <a:t>Was für verschiedene Ideen hattet ihr?</a:t>
            </a:r>
            <a:endParaRPr lang="en-US" i="0" dirty="0">
              <a:solidFill>
                <a:srgbClr val="000000"/>
              </a:solidFill>
              <a:latin typeface="Gotham Medium"/>
              <a:cs typeface="Arial"/>
            </a:endParaRPr>
          </a:p>
          <a:p>
            <a:pPr marL="285750" indent="-285750">
              <a:lnSpc>
                <a:spcPct val="100000"/>
              </a:lnSpc>
              <a:buFont typeface="Arial,Sans-Serif"/>
              <a:buChar char="•"/>
            </a:pPr>
            <a:r>
              <a:rPr lang="de-CH" i="0" dirty="0">
                <a:latin typeface="Gotham Medium"/>
                <a:cs typeface="Arial"/>
              </a:rPr>
              <a:t>Für welche Lösung habt ihr euch entschieden?</a:t>
            </a:r>
            <a:endParaRPr lang="en-US" i="0" dirty="0">
              <a:latin typeface="Gotham Medium"/>
            </a:endParaRPr>
          </a:p>
          <a:p>
            <a:pPr>
              <a:lnSpc>
                <a:spcPct val="100000"/>
              </a:lnSpc>
            </a:pPr>
            <a:endParaRPr lang="de-CH" dirty="0"/>
          </a:p>
          <a:p>
            <a:pPr>
              <a:spcBef>
                <a:spcPts val="1200"/>
              </a:spcBef>
            </a:pPr>
            <a:endParaRPr lang="de-CH" sz="2000" dirty="0">
              <a:latin typeface="Gotham Medium"/>
              <a:cs typeface="Segoe UI"/>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sp>
        <p:nvSpPr>
          <p:cNvPr id="7" name="Flussdiagramm: Verzögerung 6">
            <a:extLst>
              <a:ext uri="{FF2B5EF4-FFF2-40B4-BE49-F238E27FC236}">
                <a16:creationId xmlns:a16="http://schemas.microsoft.com/office/drawing/2014/main" id="{C4B6EBCD-25EC-5DAC-F72B-489099F4FBF7}"/>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extLst>
              <a:ext uri="{FF2B5EF4-FFF2-40B4-BE49-F238E27FC236}">
                <a16:creationId xmlns:a16="http://schemas.microsoft.com/office/drawing/2014/main" id="{373D694B-64DA-C314-98A9-D5CDD37309BA}"/>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a:extLst>
              <a:ext uri="{FF2B5EF4-FFF2-40B4-BE49-F238E27FC236}">
                <a16:creationId xmlns:a16="http://schemas.microsoft.com/office/drawing/2014/main" id="{56B12A79-ACF4-BC24-9FC5-607DF0D4FA4A}"/>
              </a:ext>
            </a:extLst>
          </p:cNvPr>
          <p:cNvSpPr/>
          <p:nvPr/>
        </p:nvSpPr>
        <p:spPr>
          <a:xfrm>
            <a:off x="6828812" y="204371"/>
            <a:ext cx="71367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dirty="0">
                <a:solidFill>
                  <a:srgbClr val="FFFF67"/>
                </a:solidFill>
              </a:rPr>
              <a:t>10'</a:t>
            </a:r>
          </a:p>
        </p:txBody>
      </p:sp>
      <p:pic>
        <p:nvPicPr>
          <p:cNvPr id="17" name="Grafik 16" descr="Benutzer mit einfarbiger Füllung">
            <a:extLst>
              <a:ext uri="{FF2B5EF4-FFF2-40B4-BE49-F238E27FC236}">
                <a16:creationId xmlns:a16="http://schemas.microsoft.com/office/drawing/2014/main" id="{31CA74E4-1704-CDB6-3D3E-262E61D90D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5378" y="362444"/>
            <a:ext cx="351467" cy="371174"/>
          </a:xfrm>
          <a:prstGeom prst="rect">
            <a:avLst/>
          </a:prstGeom>
        </p:spPr>
      </p:pic>
      <p:pic>
        <p:nvPicPr>
          <p:cNvPr id="21" name="Grafik 20" descr="Benutzer mit einfarbiger Füllung">
            <a:extLst>
              <a:ext uri="{FF2B5EF4-FFF2-40B4-BE49-F238E27FC236}">
                <a16:creationId xmlns:a16="http://schemas.microsoft.com/office/drawing/2014/main" id="{32BD1AD8-8626-6DB2-D126-DD948F4289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71714" y="362444"/>
            <a:ext cx="351467" cy="371174"/>
          </a:xfrm>
          <a:prstGeom prst="rect">
            <a:avLst/>
          </a:prstGeom>
        </p:spPr>
      </p:pic>
      <p:pic>
        <p:nvPicPr>
          <p:cNvPr id="24" name="Grafik 23" descr="Benutzer mit einfarbiger Füllung">
            <a:extLst>
              <a:ext uri="{FF2B5EF4-FFF2-40B4-BE49-F238E27FC236}">
                <a16:creationId xmlns:a16="http://schemas.microsoft.com/office/drawing/2014/main" id="{7DCA3539-3E74-DA78-D139-E76F8D30B0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18050" y="362444"/>
            <a:ext cx="351467" cy="371174"/>
          </a:xfrm>
          <a:prstGeom prst="rect">
            <a:avLst/>
          </a:prstGeom>
        </p:spPr>
      </p:pic>
      <p:pic>
        <p:nvPicPr>
          <p:cNvPr id="4" name="Grafik 3" descr="Ein Bild, das Kleidung, Person, Menschliches Gesicht, Lächeln enthält.&#10;&#10;Beschreibung automatisch generiert.">
            <a:extLst>
              <a:ext uri="{FF2B5EF4-FFF2-40B4-BE49-F238E27FC236}">
                <a16:creationId xmlns:a16="http://schemas.microsoft.com/office/drawing/2014/main" id="{C4DDE0B9-7BB9-305A-77B4-166C1B76C3BE}"/>
              </a:ext>
            </a:extLst>
          </p:cNvPr>
          <p:cNvPicPr>
            <a:picLocks noChangeAspect="1"/>
          </p:cNvPicPr>
          <p:nvPr/>
        </p:nvPicPr>
        <p:blipFill rotWithShape="1">
          <a:blip r:embed="rId5"/>
          <a:srcRect l="24297" t="-36" r="35783" b="36"/>
          <a:stretch/>
        </p:blipFill>
        <p:spPr>
          <a:xfrm>
            <a:off x="6625241" y="1615317"/>
            <a:ext cx="2127361" cy="2107653"/>
          </a:xfrm>
          <a:prstGeom prst="rect">
            <a:avLst/>
          </a:prstGeom>
        </p:spPr>
      </p:pic>
    </p:spTree>
    <p:extLst>
      <p:ext uri="{BB962C8B-B14F-4D97-AF65-F5344CB8AC3E}">
        <p14:creationId xmlns:p14="http://schemas.microsoft.com/office/powerpoint/2010/main" val="2551127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734C-B513-F5EE-E286-F8793FE5DE1B}"/>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91CE90A6-1113-7099-FD1E-57656E330A3C}"/>
              </a:ext>
            </a:extLst>
          </p:cNvPr>
          <p:cNvSpPr/>
          <p:nvPr/>
        </p:nvSpPr>
        <p:spPr>
          <a:xfrm>
            <a:off x="6248271" y="140643"/>
            <a:ext cx="2895729" cy="4805374"/>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8E81405C-5900-8D51-46F4-19513E222A1C}"/>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chemeClr val="accent2"/>
                </a:solidFill>
                <a:latin typeface="+mj-lt"/>
              </a:rPr>
              <a:t>@school </a:t>
            </a:r>
            <a:r>
              <a:rPr lang="de-CH" sz="2800" dirty="0" err="1">
                <a:solidFill>
                  <a:schemeClr val="accent2"/>
                </a:solidFill>
                <a:latin typeface="+mj-lt"/>
              </a:rPr>
              <a:t>contest</a:t>
            </a:r>
            <a:endParaRPr lang="de-CH" sz="2800" dirty="0">
              <a:solidFill>
                <a:schemeClr val="accent2"/>
              </a:solidFill>
              <a:latin typeface="+mj-lt"/>
            </a:endParaRPr>
          </a:p>
          <a:p>
            <a:pPr>
              <a:lnSpc>
                <a:spcPct val="100000"/>
              </a:lnSpc>
              <a:defRPr/>
            </a:pPr>
            <a:endParaRPr lang="de-CH" sz="1600" dirty="0">
              <a:solidFill>
                <a:schemeClr val="accent3"/>
              </a:solidFill>
              <a:latin typeface="+mj-lt"/>
            </a:endParaRPr>
          </a:p>
          <a:p>
            <a:r>
              <a:rPr lang="de-CH" i="0" dirty="0">
                <a:latin typeface="Gotham Medium"/>
              </a:rPr>
              <a:t>Was wird deine Aufgabe sein?</a:t>
            </a:r>
          </a:p>
          <a:p>
            <a:endParaRPr lang="de-CH" sz="2000" i="0" dirty="0">
              <a:latin typeface="Gotham Medium"/>
            </a:endParaRPr>
          </a:p>
          <a:p>
            <a:pPr marL="342900" indent="-342900">
              <a:buFont typeface="Arial" panose="020B0604020202020204" pitchFamily="34" charset="0"/>
              <a:buChar char="•"/>
            </a:pPr>
            <a:r>
              <a:rPr lang="de-CH" i="0" dirty="0">
                <a:latin typeface="Gotham Medium"/>
              </a:rPr>
              <a:t>Überleg dir eine Person</a:t>
            </a:r>
          </a:p>
          <a:p>
            <a:pPr marL="342900" indent="-342900">
              <a:buFont typeface="Arial" panose="020B0604020202020204" pitchFamily="34" charset="0"/>
              <a:buChar char="•"/>
            </a:pPr>
            <a:r>
              <a:rPr lang="de-CH" i="0" dirty="0">
                <a:latin typeface="Gotham Medium"/>
              </a:rPr>
              <a:t>Löse ein Bedürfnis dieser Person</a:t>
            </a:r>
          </a:p>
          <a:p>
            <a:pPr marL="342900" indent="-342900">
              <a:buFont typeface="Arial" panose="020B0604020202020204" pitchFamily="34" charset="0"/>
              <a:buChar char="•"/>
            </a:pPr>
            <a:r>
              <a:rPr lang="de-CH" i="0" dirty="0">
                <a:latin typeface="Gotham Medium"/>
              </a:rPr>
              <a:t>Stell die Lösung der Klasse vor</a:t>
            </a:r>
          </a:p>
          <a:p>
            <a:pPr marL="342900" indent="-342900">
              <a:buFont typeface="Arial" panose="020B0604020202020204" pitchFamily="34" charset="0"/>
              <a:buChar char="•"/>
            </a:pPr>
            <a:r>
              <a:rPr lang="de-CH" i="0" dirty="0">
                <a:latin typeface="Gotham Medium"/>
              </a:rPr>
              <a:t>Nimm am Wettbewerb teil wenn du Lust hast</a:t>
            </a:r>
          </a:p>
          <a:p>
            <a:pPr defTabSz="685800">
              <a:lnSpc>
                <a:spcPct val="100000"/>
              </a:lnSpc>
              <a:buClrTx/>
              <a:defRPr/>
            </a:pPr>
            <a:endParaRPr lang="en-US" sz="1600" dirty="0">
              <a:solidFill>
                <a:schemeClr val="accent2"/>
              </a:solidFill>
              <a:latin typeface="Gotham Book"/>
            </a:endParaRPr>
          </a:p>
          <a:p>
            <a:pPr defTabSz="685800">
              <a:lnSpc>
                <a:spcPct val="100000"/>
              </a:lnSpc>
              <a:buClrTx/>
              <a:defRPr/>
            </a:pPr>
            <a:endParaRPr lang="en-US" dirty="0">
              <a:solidFill>
                <a:schemeClr val="accent2"/>
              </a:solidFill>
            </a:endParaRPr>
          </a:p>
        </p:txBody>
      </p:sp>
      <p:sp>
        <p:nvSpPr>
          <p:cNvPr id="16" name="Flussdiagramm: Verzögerung 15">
            <a:extLst>
              <a:ext uri="{FF2B5EF4-FFF2-40B4-BE49-F238E27FC236}">
                <a16:creationId xmlns:a16="http://schemas.microsoft.com/office/drawing/2014/main" id="{7435516C-1DC0-3C9A-6020-57DC3A90E1A0}"/>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B7B22128-9FED-BEB0-14EE-8EB45ADD0A7E}"/>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a:extLst>
              <a:ext uri="{FF2B5EF4-FFF2-40B4-BE49-F238E27FC236}">
                <a16:creationId xmlns:a16="http://schemas.microsoft.com/office/drawing/2014/main" id="{80A3B701-F01B-D58D-7123-45ACF6B851A0}"/>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2000">
                <a:solidFill>
                  <a:srgbClr val="FFFF67"/>
                </a:solidFill>
              </a:rPr>
              <a:t>5'</a:t>
            </a:r>
          </a:p>
        </p:txBody>
      </p:sp>
      <p:pic>
        <p:nvPicPr>
          <p:cNvPr id="22" name="Grafik 21" descr="Benutzer mit einfarbiger Füllung">
            <a:extLst>
              <a:ext uri="{FF2B5EF4-FFF2-40B4-BE49-F238E27FC236}">
                <a16:creationId xmlns:a16="http://schemas.microsoft.com/office/drawing/2014/main" id="{55E7EFD6-01A8-C975-9D29-F4F0FFCCE2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98393" y="208266"/>
            <a:ext cx="319589" cy="319589"/>
          </a:xfrm>
          <a:prstGeom prst="rect">
            <a:avLst/>
          </a:prstGeom>
        </p:spPr>
      </p:pic>
      <p:pic>
        <p:nvPicPr>
          <p:cNvPr id="23" name="Grafik 22" descr="Benutzer mit einfarbiger Füllung">
            <a:extLst>
              <a:ext uri="{FF2B5EF4-FFF2-40B4-BE49-F238E27FC236}">
                <a16:creationId xmlns:a16="http://schemas.microsoft.com/office/drawing/2014/main" id="{A8C9BC8F-35AD-72D2-451E-88A1390F2C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24472" y="505679"/>
            <a:ext cx="201929" cy="218738"/>
          </a:xfrm>
          <a:prstGeom prst="rect">
            <a:avLst/>
          </a:prstGeom>
        </p:spPr>
      </p:pic>
      <p:pic>
        <p:nvPicPr>
          <p:cNvPr id="24" name="Grafik 23" descr="Benutzer mit einfarbiger Füllung">
            <a:extLst>
              <a:ext uri="{FF2B5EF4-FFF2-40B4-BE49-F238E27FC236}">
                <a16:creationId xmlns:a16="http://schemas.microsoft.com/office/drawing/2014/main" id="{527D0F7F-0D74-5C89-3F46-B41B6AA7B0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56370" y="603273"/>
            <a:ext cx="201929" cy="218738"/>
          </a:xfrm>
          <a:prstGeom prst="rect">
            <a:avLst/>
          </a:prstGeom>
        </p:spPr>
      </p:pic>
      <p:pic>
        <p:nvPicPr>
          <p:cNvPr id="25" name="Grafik 24" descr="Benutzer mit einfarbiger Füllung">
            <a:extLst>
              <a:ext uri="{FF2B5EF4-FFF2-40B4-BE49-F238E27FC236}">
                <a16:creationId xmlns:a16="http://schemas.microsoft.com/office/drawing/2014/main" id="{F6C4A78C-A9D3-7C79-F377-CAD1F9D7C32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82436" y="687316"/>
            <a:ext cx="201929" cy="218738"/>
          </a:xfrm>
          <a:prstGeom prst="rect">
            <a:avLst/>
          </a:prstGeom>
        </p:spPr>
      </p:pic>
      <p:pic>
        <p:nvPicPr>
          <p:cNvPr id="26" name="Grafik 25" descr="Benutzer mit einfarbiger Füllung">
            <a:extLst>
              <a:ext uri="{FF2B5EF4-FFF2-40B4-BE49-F238E27FC236}">
                <a16:creationId xmlns:a16="http://schemas.microsoft.com/office/drawing/2014/main" id="{C3116876-569A-AF30-AA08-DCB4B048D4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6906" y="603271"/>
            <a:ext cx="201929" cy="218738"/>
          </a:xfrm>
          <a:prstGeom prst="rect">
            <a:avLst/>
          </a:prstGeom>
        </p:spPr>
      </p:pic>
      <p:pic>
        <p:nvPicPr>
          <p:cNvPr id="27" name="Grafik 26" descr="Benutzer mit einfarbiger Füllung">
            <a:extLst>
              <a:ext uri="{FF2B5EF4-FFF2-40B4-BE49-F238E27FC236}">
                <a16:creationId xmlns:a16="http://schemas.microsoft.com/office/drawing/2014/main" id="{CC4E1AF1-2175-6F9D-B535-2AD5E92D62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9780" y="536036"/>
            <a:ext cx="201929" cy="218738"/>
          </a:xfrm>
          <a:prstGeom prst="rect">
            <a:avLst/>
          </a:prstGeom>
        </p:spPr>
      </p:pic>
      <p:pic>
        <p:nvPicPr>
          <p:cNvPr id="4" name="CYBATHLON @school contest powered by EKZ (1080p_25fps_H264-128kbit_AAC)">
            <a:hlinkClick r:id="" action="ppaction://media"/>
            <a:extLst>
              <a:ext uri="{FF2B5EF4-FFF2-40B4-BE49-F238E27FC236}">
                <a16:creationId xmlns:a16="http://schemas.microsoft.com/office/drawing/2014/main" id="{38B22312-7F32-FB9F-7C89-A46C3B11E29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99830" y="914993"/>
            <a:ext cx="6117509" cy="3441099"/>
          </a:xfrm>
          <a:prstGeom prst="rect">
            <a:avLst/>
          </a:prstGeom>
        </p:spPr>
      </p:pic>
    </p:spTree>
    <p:extLst>
      <p:ext uri="{BB962C8B-B14F-4D97-AF65-F5344CB8AC3E}">
        <p14:creationId xmlns:p14="http://schemas.microsoft.com/office/powerpoint/2010/main" val="69463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Präsentationen vortragen</a:t>
            </a:r>
            <a:endParaRPr lang="de-DE" dirty="0"/>
          </a:p>
          <a:p>
            <a:pPr>
              <a:lnSpc>
                <a:spcPct val="100000"/>
              </a:lnSpc>
            </a:pPr>
            <a:endParaRPr lang="de-CH" sz="2800" dirty="0">
              <a:latin typeface="Gotham Black"/>
              <a:cs typeface="Segoe UI"/>
            </a:endParaRPr>
          </a:p>
          <a:p>
            <a:pPr marL="285750" indent="-285750">
              <a:lnSpc>
                <a:spcPct val="100000"/>
              </a:lnSpc>
              <a:buFont typeface="Arial,Sans-Serif"/>
              <a:buChar char="•"/>
            </a:pPr>
            <a:r>
              <a:rPr lang="de-CH" i="0" dirty="0">
                <a:latin typeface="Gotham Medium"/>
                <a:cs typeface="Arial"/>
              </a:rPr>
              <a:t>90 Sekunden Vortrag</a:t>
            </a:r>
            <a:endParaRPr lang="en-US" i="0" dirty="0">
              <a:solidFill>
                <a:srgbClr val="000000"/>
              </a:solidFill>
              <a:latin typeface="Gotham Medium"/>
              <a:cs typeface="Arial"/>
            </a:endParaRPr>
          </a:p>
          <a:p>
            <a:pPr marL="285750" indent="-285750">
              <a:lnSpc>
                <a:spcPct val="100000"/>
              </a:lnSpc>
              <a:buFont typeface="Arial,Sans-Serif"/>
              <a:buChar char="•"/>
            </a:pPr>
            <a:r>
              <a:rPr lang="de-CH" i="0" dirty="0">
                <a:latin typeface="Gotham Medium"/>
                <a:cs typeface="Arial"/>
              </a:rPr>
              <a:t>1-2 Minuten Feedback aus dem Plenum</a:t>
            </a:r>
          </a:p>
          <a:p>
            <a:pPr marL="285750" indent="-285750">
              <a:lnSpc>
                <a:spcPct val="100000"/>
              </a:lnSpc>
              <a:buFont typeface="Arial,Sans-Serif"/>
              <a:buChar char="•"/>
            </a:pPr>
            <a:endParaRPr lang="de-CH" i="0" dirty="0">
              <a:solidFill>
                <a:schemeClr val="accent2"/>
              </a:solidFill>
              <a:latin typeface="Gotham Medium"/>
              <a:cs typeface="Arial"/>
            </a:endParaRPr>
          </a:p>
          <a:p>
            <a:pPr>
              <a:lnSpc>
                <a:spcPct val="100000"/>
              </a:lnSpc>
            </a:pPr>
            <a:endParaRPr lang="de-CH" i="0" dirty="0">
              <a:solidFill>
                <a:schemeClr val="accent2"/>
              </a:solidFill>
              <a:latin typeface="Gotham Medium"/>
              <a:cs typeface="Arial"/>
            </a:endParaRPr>
          </a:p>
          <a:p>
            <a:pPr>
              <a:lnSpc>
                <a:spcPct val="100000"/>
              </a:lnSpc>
            </a:pPr>
            <a:r>
              <a:rPr lang="de-CH" i="0" dirty="0">
                <a:latin typeface="Gotham Medium"/>
                <a:cs typeface="Arial"/>
              </a:rPr>
              <a:t>Feedback:</a:t>
            </a:r>
          </a:p>
          <a:p>
            <a:pPr>
              <a:lnSpc>
                <a:spcPct val="100000"/>
              </a:lnSpc>
            </a:pPr>
            <a:r>
              <a:rPr lang="de-CH" i="0" dirty="0">
                <a:latin typeface="Gotham Medium"/>
                <a:cs typeface="Arial"/>
              </a:rPr>
              <a:t>Likes: «Mir gefiel …»</a:t>
            </a:r>
          </a:p>
          <a:p>
            <a:pPr>
              <a:lnSpc>
                <a:spcPct val="100000"/>
              </a:lnSpc>
            </a:pPr>
            <a:r>
              <a:rPr lang="de-CH" i="0" err="1">
                <a:latin typeface="Gotham Medium"/>
                <a:cs typeface="Arial"/>
              </a:rPr>
              <a:t>Wishes</a:t>
            </a:r>
            <a:r>
              <a:rPr lang="de-CH" i="0" dirty="0">
                <a:latin typeface="Gotham Medium"/>
                <a:cs typeface="Arial"/>
              </a:rPr>
              <a:t>: «Ich wünsche mir …»</a:t>
            </a:r>
            <a:endParaRPr lang="de-CH" i="0" dirty="0"/>
          </a:p>
          <a:p>
            <a:pPr>
              <a:spcBef>
                <a:spcPts val="1200"/>
              </a:spcBef>
            </a:pPr>
            <a:endParaRPr lang="de-CH" sz="2000" dirty="0">
              <a:latin typeface="Gotham Medium"/>
              <a:cs typeface="Segoe UI"/>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pic>
        <p:nvPicPr>
          <p:cNvPr id="4" name="Grafik 3" descr="Ein Bild, das Kleidung, Person, Menschliches Gesicht, Lächeln enthält.&#10;&#10;Beschreibung automatisch generiert.">
            <a:extLst>
              <a:ext uri="{FF2B5EF4-FFF2-40B4-BE49-F238E27FC236}">
                <a16:creationId xmlns:a16="http://schemas.microsoft.com/office/drawing/2014/main" id="{C4DDE0B9-7BB9-305A-77B4-166C1B76C3BE}"/>
              </a:ext>
            </a:extLst>
          </p:cNvPr>
          <p:cNvPicPr>
            <a:picLocks noChangeAspect="1"/>
          </p:cNvPicPr>
          <p:nvPr/>
        </p:nvPicPr>
        <p:blipFill rotWithShape="1">
          <a:blip r:embed="rId3"/>
          <a:srcRect l="24297" t="-36" r="35783" b="36"/>
          <a:stretch/>
        </p:blipFill>
        <p:spPr>
          <a:xfrm>
            <a:off x="6625241" y="1615317"/>
            <a:ext cx="2127361" cy="2107653"/>
          </a:xfrm>
          <a:prstGeom prst="rect">
            <a:avLst/>
          </a:prstGeom>
        </p:spPr>
      </p:pic>
      <p:sp>
        <p:nvSpPr>
          <p:cNvPr id="5" name="Flussdiagramm: Verzögerung 4">
            <a:extLst>
              <a:ext uri="{FF2B5EF4-FFF2-40B4-BE49-F238E27FC236}">
                <a16:creationId xmlns:a16="http://schemas.microsoft.com/office/drawing/2014/main" id="{A73073CE-7E32-D206-FA84-1F10332B1F77}"/>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C873B915-71A0-35D4-8AEC-C481BA3E124C}"/>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a:extLst>
              <a:ext uri="{FF2B5EF4-FFF2-40B4-BE49-F238E27FC236}">
                <a16:creationId xmlns:a16="http://schemas.microsoft.com/office/drawing/2014/main" id="{47FD2FAF-9266-A7E5-B7CA-22DA6F0E0C4D}"/>
              </a:ext>
            </a:extLst>
          </p:cNvPr>
          <p:cNvSpPr/>
          <p:nvPr/>
        </p:nvSpPr>
        <p:spPr>
          <a:xfrm>
            <a:off x="6732882" y="204371"/>
            <a:ext cx="76786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dirty="0">
                <a:solidFill>
                  <a:srgbClr val="FFFF67"/>
                </a:solidFill>
              </a:rPr>
              <a:t>20'</a:t>
            </a:r>
          </a:p>
        </p:txBody>
      </p:sp>
      <p:pic>
        <p:nvPicPr>
          <p:cNvPr id="15" name="Grafik 14" descr="Benutzer mit einfarbiger Füllung">
            <a:extLst>
              <a:ext uri="{FF2B5EF4-FFF2-40B4-BE49-F238E27FC236}">
                <a16:creationId xmlns:a16="http://schemas.microsoft.com/office/drawing/2014/main" id="{DC33B4E4-CB8B-B34D-DBCF-02FB6F29B1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8393" y="208266"/>
            <a:ext cx="319589" cy="319589"/>
          </a:xfrm>
          <a:prstGeom prst="rect">
            <a:avLst/>
          </a:prstGeom>
        </p:spPr>
      </p:pic>
      <p:pic>
        <p:nvPicPr>
          <p:cNvPr id="18" name="Grafik 17" descr="Benutzer mit einfarbiger Füllung">
            <a:extLst>
              <a:ext uri="{FF2B5EF4-FFF2-40B4-BE49-F238E27FC236}">
                <a16:creationId xmlns:a16="http://schemas.microsoft.com/office/drawing/2014/main" id="{DD2D963C-8229-C393-DFC7-2E21D395B0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4472" y="505679"/>
            <a:ext cx="201929" cy="218738"/>
          </a:xfrm>
          <a:prstGeom prst="rect">
            <a:avLst/>
          </a:prstGeom>
        </p:spPr>
      </p:pic>
      <p:pic>
        <p:nvPicPr>
          <p:cNvPr id="20" name="Grafik 19" descr="Benutzer mit einfarbiger Füllung">
            <a:extLst>
              <a:ext uri="{FF2B5EF4-FFF2-40B4-BE49-F238E27FC236}">
                <a16:creationId xmlns:a16="http://schemas.microsoft.com/office/drawing/2014/main" id="{A7EF7BFB-4823-4AE6-44A5-D5EFFC9459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6370" y="603273"/>
            <a:ext cx="201929" cy="218738"/>
          </a:xfrm>
          <a:prstGeom prst="rect">
            <a:avLst/>
          </a:prstGeom>
        </p:spPr>
      </p:pic>
      <p:pic>
        <p:nvPicPr>
          <p:cNvPr id="23" name="Grafik 22" descr="Benutzer mit einfarbiger Füllung">
            <a:extLst>
              <a:ext uri="{FF2B5EF4-FFF2-40B4-BE49-F238E27FC236}">
                <a16:creationId xmlns:a16="http://schemas.microsoft.com/office/drawing/2014/main" id="{FD8F4925-5E89-8752-EDC7-4EF2D61B1D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2436" y="687316"/>
            <a:ext cx="201929" cy="218738"/>
          </a:xfrm>
          <a:prstGeom prst="rect">
            <a:avLst/>
          </a:prstGeom>
        </p:spPr>
      </p:pic>
      <p:pic>
        <p:nvPicPr>
          <p:cNvPr id="26" name="Grafik 25" descr="Benutzer mit einfarbiger Füllung">
            <a:extLst>
              <a:ext uri="{FF2B5EF4-FFF2-40B4-BE49-F238E27FC236}">
                <a16:creationId xmlns:a16="http://schemas.microsoft.com/office/drawing/2014/main" id="{11583789-5825-E20C-4D5C-0E8DB655E2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906" y="603271"/>
            <a:ext cx="201929" cy="218738"/>
          </a:xfrm>
          <a:prstGeom prst="rect">
            <a:avLst/>
          </a:prstGeom>
        </p:spPr>
      </p:pic>
      <p:pic>
        <p:nvPicPr>
          <p:cNvPr id="28" name="Grafik 27" descr="Benutzer mit einfarbiger Füllung">
            <a:extLst>
              <a:ext uri="{FF2B5EF4-FFF2-40B4-BE49-F238E27FC236}">
                <a16:creationId xmlns:a16="http://schemas.microsoft.com/office/drawing/2014/main" id="{AF283A0C-1080-8F60-850E-14DDD7D7023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9780" y="536036"/>
            <a:ext cx="201929" cy="218738"/>
          </a:xfrm>
          <a:prstGeom prst="rect">
            <a:avLst/>
          </a:prstGeom>
        </p:spPr>
      </p:pic>
    </p:spTree>
    <p:extLst>
      <p:ext uri="{BB962C8B-B14F-4D97-AF65-F5344CB8AC3E}">
        <p14:creationId xmlns:p14="http://schemas.microsoft.com/office/powerpoint/2010/main" val="3709258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59F77-CDD3-1BAD-2D0C-24C7297320B4}"/>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4D11225-4751-1E66-2F1A-3A1269B46125}"/>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F45322EF-E054-4847-8A57-145FDAA5089D}"/>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rgbClr val="1F407A"/>
                </a:solidFill>
                <a:latin typeface="+mj-lt"/>
              </a:rPr>
              <a:t>Ideen einreichen?</a:t>
            </a:r>
            <a:endParaRPr lang="de-DE" dirty="0"/>
          </a:p>
          <a:p>
            <a:pPr>
              <a:lnSpc>
                <a:spcPct val="100000"/>
              </a:lnSpc>
            </a:pPr>
            <a:endParaRPr lang="de-CH" sz="2800" dirty="0">
              <a:latin typeface="Gotham Black"/>
              <a:cs typeface="Segoe UI"/>
            </a:endParaRPr>
          </a:p>
          <a:p>
            <a:pPr>
              <a:lnSpc>
                <a:spcPct val="100000"/>
              </a:lnSpc>
            </a:pPr>
            <a:r>
              <a:rPr lang="de-CH" i="0" dirty="0">
                <a:latin typeface="Gotham Medium"/>
              </a:rPr>
              <a:t>Diskutiert, ob ihr eine Idee beim CYBATHLON @school </a:t>
            </a:r>
            <a:r>
              <a:rPr lang="de-CH" i="0" dirty="0" err="1">
                <a:latin typeface="Gotham Medium"/>
              </a:rPr>
              <a:t>contest</a:t>
            </a:r>
            <a:r>
              <a:rPr lang="de-CH" i="0" dirty="0">
                <a:latin typeface="Gotham Medium"/>
              </a:rPr>
              <a:t> </a:t>
            </a:r>
            <a:r>
              <a:rPr lang="de-CH" i="0" dirty="0" err="1">
                <a:latin typeface="Gotham Medium"/>
              </a:rPr>
              <a:t>powered</a:t>
            </a:r>
            <a:r>
              <a:rPr lang="de-CH" i="0" dirty="0">
                <a:latin typeface="Gotham Medium"/>
              </a:rPr>
              <a:t> </a:t>
            </a:r>
            <a:r>
              <a:rPr lang="de-CH" i="0" dirty="0" err="1">
                <a:latin typeface="Gotham Medium"/>
              </a:rPr>
              <a:t>by</a:t>
            </a:r>
            <a:r>
              <a:rPr lang="de-CH" i="0" dirty="0">
                <a:latin typeface="Gotham Medium"/>
              </a:rPr>
              <a:t> EKZ einreichen möchtet. Falls ja, was reicht ihr ein?</a:t>
            </a:r>
          </a:p>
          <a:p>
            <a:pPr>
              <a:lnSpc>
                <a:spcPct val="100000"/>
              </a:lnSpc>
            </a:pPr>
            <a:endParaRPr lang="de-CH" i="0" dirty="0">
              <a:latin typeface="Gotham Book"/>
            </a:endParaRPr>
          </a:p>
          <a:p>
            <a:pPr>
              <a:spcBef>
                <a:spcPts val="1200"/>
              </a:spcBef>
            </a:pPr>
            <a:endParaRPr lang="de-CH" sz="2000" dirty="0">
              <a:latin typeface="Gotham Medium"/>
              <a:cs typeface="Segoe UI"/>
            </a:endParaRPr>
          </a:p>
          <a:p>
            <a:endParaRPr lang="de-CH" sz="2000" dirty="0">
              <a:latin typeface="Gotham Medium"/>
              <a:cs typeface="Segoe UI"/>
            </a:endParaRPr>
          </a:p>
          <a:p>
            <a:pPr defTabSz="685800">
              <a:lnSpc>
                <a:spcPct val="100000"/>
              </a:lnSpc>
              <a:buClrTx/>
              <a:defRPr/>
            </a:pPr>
            <a:endParaRPr lang="en-US" dirty="0">
              <a:solidFill>
                <a:schemeClr val="accent2"/>
              </a:solidFill>
            </a:endParaRPr>
          </a:p>
        </p:txBody>
      </p:sp>
      <p:pic>
        <p:nvPicPr>
          <p:cNvPr id="4" name="Grafik 3" descr="Ein Bild, das Kleidung, Person, Menschliches Gesicht, Lächeln enthält.&#10;&#10;Beschreibung automatisch generiert.">
            <a:extLst>
              <a:ext uri="{FF2B5EF4-FFF2-40B4-BE49-F238E27FC236}">
                <a16:creationId xmlns:a16="http://schemas.microsoft.com/office/drawing/2014/main" id="{C4DDE0B9-7BB9-305A-77B4-166C1B76C3BE}"/>
              </a:ext>
            </a:extLst>
          </p:cNvPr>
          <p:cNvPicPr>
            <a:picLocks noChangeAspect="1"/>
          </p:cNvPicPr>
          <p:nvPr/>
        </p:nvPicPr>
        <p:blipFill rotWithShape="1">
          <a:blip r:embed="rId3"/>
          <a:srcRect l="24297" t="-36" r="35783" b="36"/>
          <a:stretch/>
        </p:blipFill>
        <p:spPr>
          <a:xfrm>
            <a:off x="6625241" y="1615317"/>
            <a:ext cx="2127361" cy="2107653"/>
          </a:xfrm>
          <a:prstGeom prst="rect">
            <a:avLst/>
          </a:prstGeom>
        </p:spPr>
      </p:pic>
      <p:sp>
        <p:nvSpPr>
          <p:cNvPr id="5" name="Flussdiagramm: Verzögerung 4">
            <a:extLst>
              <a:ext uri="{FF2B5EF4-FFF2-40B4-BE49-F238E27FC236}">
                <a16:creationId xmlns:a16="http://schemas.microsoft.com/office/drawing/2014/main" id="{40C2171B-F597-D52F-BA7D-D06C92B595FA}"/>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DD314450-479C-3E4C-F608-0744320192D6}"/>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a:extLst>
              <a:ext uri="{FF2B5EF4-FFF2-40B4-BE49-F238E27FC236}">
                <a16:creationId xmlns:a16="http://schemas.microsoft.com/office/drawing/2014/main" id="{069B21FB-DAF2-2F20-7447-FF6B593EB643}"/>
              </a:ext>
            </a:extLst>
          </p:cNvPr>
          <p:cNvSpPr/>
          <p:nvPr/>
        </p:nvSpPr>
        <p:spPr>
          <a:xfrm>
            <a:off x="6732882" y="204371"/>
            <a:ext cx="76786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dirty="0">
                <a:solidFill>
                  <a:srgbClr val="FFFF67"/>
                </a:solidFill>
              </a:rPr>
              <a:t>10'</a:t>
            </a:r>
          </a:p>
        </p:txBody>
      </p:sp>
      <p:pic>
        <p:nvPicPr>
          <p:cNvPr id="15" name="Grafik 14" descr="Benutzer mit einfarbiger Füllung">
            <a:extLst>
              <a:ext uri="{FF2B5EF4-FFF2-40B4-BE49-F238E27FC236}">
                <a16:creationId xmlns:a16="http://schemas.microsoft.com/office/drawing/2014/main" id="{2306E331-B146-3871-B271-1580EFCB25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8393" y="208266"/>
            <a:ext cx="319589" cy="319589"/>
          </a:xfrm>
          <a:prstGeom prst="rect">
            <a:avLst/>
          </a:prstGeom>
        </p:spPr>
      </p:pic>
      <p:pic>
        <p:nvPicPr>
          <p:cNvPr id="18" name="Grafik 17" descr="Benutzer mit einfarbiger Füllung">
            <a:extLst>
              <a:ext uri="{FF2B5EF4-FFF2-40B4-BE49-F238E27FC236}">
                <a16:creationId xmlns:a16="http://schemas.microsoft.com/office/drawing/2014/main" id="{B98C3F16-6933-7D96-C2D9-AB95175B1A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4472" y="505679"/>
            <a:ext cx="201929" cy="218738"/>
          </a:xfrm>
          <a:prstGeom prst="rect">
            <a:avLst/>
          </a:prstGeom>
        </p:spPr>
      </p:pic>
      <p:pic>
        <p:nvPicPr>
          <p:cNvPr id="20" name="Grafik 19" descr="Benutzer mit einfarbiger Füllung">
            <a:extLst>
              <a:ext uri="{FF2B5EF4-FFF2-40B4-BE49-F238E27FC236}">
                <a16:creationId xmlns:a16="http://schemas.microsoft.com/office/drawing/2014/main" id="{62900D92-BA08-3A16-2A2C-DDA183D5C0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6370" y="603273"/>
            <a:ext cx="201929" cy="218738"/>
          </a:xfrm>
          <a:prstGeom prst="rect">
            <a:avLst/>
          </a:prstGeom>
        </p:spPr>
      </p:pic>
      <p:pic>
        <p:nvPicPr>
          <p:cNvPr id="23" name="Grafik 22" descr="Benutzer mit einfarbiger Füllung">
            <a:extLst>
              <a:ext uri="{FF2B5EF4-FFF2-40B4-BE49-F238E27FC236}">
                <a16:creationId xmlns:a16="http://schemas.microsoft.com/office/drawing/2014/main" id="{3ACAA177-98DD-01BE-21A3-D917F9E90A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2436" y="687316"/>
            <a:ext cx="201929" cy="218738"/>
          </a:xfrm>
          <a:prstGeom prst="rect">
            <a:avLst/>
          </a:prstGeom>
        </p:spPr>
      </p:pic>
      <p:pic>
        <p:nvPicPr>
          <p:cNvPr id="26" name="Grafik 25" descr="Benutzer mit einfarbiger Füllung">
            <a:extLst>
              <a:ext uri="{FF2B5EF4-FFF2-40B4-BE49-F238E27FC236}">
                <a16:creationId xmlns:a16="http://schemas.microsoft.com/office/drawing/2014/main" id="{7EF8B18E-F3EF-9741-0B3B-9D223A903E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906" y="603271"/>
            <a:ext cx="201929" cy="218738"/>
          </a:xfrm>
          <a:prstGeom prst="rect">
            <a:avLst/>
          </a:prstGeom>
        </p:spPr>
      </p:pic>
      <p:pic>
        <p:nvPicPr>
          <p:cNvPr id="28" name="Grafik 27" descr="Benutzer mit einfarbiger Füllung">
            <a:extLst>
              <a:ext uri="{FF2B5EF4-FFF2-40B4-BE49-F238E27FC236}">
                <a16:creationId xmlns:a16="http://schemas.microsoft.com/office/drawing/2014/main" id="{F4EDA2EB-BD24-FFAB-E766-EFB76F5D7E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9780" y="536036"/>
            <a:ext cx="201929" cy="218738"/>
          </a:xfrm>
          <a:prstGeom prst="rect">
            <a:avLst/>
          </a:prstGeom>
        </p:spPr>
      </p:pic>
    </p:spTree>
    <p:extLst>
      <p:ext uri="{BB962C8B-B14F-4D97-AF65-F5344CB8AC3E}">
        <p14:creationId xmlns:p14="http://schemas.microsoft.com/office/powerpoint/2010/main" val="3062486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1734C-B513-F5EE-E286-F8793FE5DE1B}"/>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91CE90A6-1113-7099-FD1E-57656E330A3C}"/>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8E81405C-5900-8D51-46F4-19513E222A1C}"/>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chemeClr val="accent3"/>
                </a:solidFill>
                <a:latin typeface="+mj-lt"/>
              </a:rPr>
              <a:t>@school </a:t>
            </a:r>
            <a:r>
              <a:rPr lang="de-CH" sz="2800" dirty="0" err="1">
                <a:solidFill>
                  <a:schemeClr val="accent3"/>
                </a:solidFill>
                <a:latin typeface="+mj-lt"/>
              </a:rPr>
              <a:t>contest</a:t>
            </a:r>
            <a:endParaRPr lang="de-CH" sz="2800" dirty="0">
              <a:solidFill>
                <a:schemeClr val="accent3"/>
              </a:solidFill>
              <a:latin typeface="+mj-lt"/>
            </a:endParaRPr>
          </a:p>
          <a:p>
            <a:pPr>
              <a:lnSpc>
                <a:spcPct val="100000"/>
              </a:lnSpc>
              <a:defRPr/>
            </a:pPr>
            <a:endParaRPr lang="de-CH" sz="1600" dirty="0">
              <a:solidFill>
                <a:schemeClr val="accent3"/>
              </a:solidFill>
              <a:latin typeface="+mj-lt"/>
            </a:endParaRPr>
          </a:p>
          <a:p>
            <a:r>
              <a:rPr lang="de-CH" i="0" dirty="0">
                <a:latin typeface="Gotham Medium"/>
              </a:rPr>
              <a:t>Was wird deine Aufgabe sein?</a:t>
            </a:r>
          </a:p>
          <a:p>
            <a:endParaRPr lang="de-CH" sz="2000" i="0" dirty="0">
              <a:latin typeface="Gotham Medium"/>
            </a:endParaRPr>
          </a:p>
          <a:p>
            <a:pPr marL="342900" indent="-342900">
              <a:buFont typeface="Arial" panose="020B0604020202020204" pitchFamily="34" charset="0"/>
              <a:buChar char="•"/>
            </a:pPr>
            <a:r>
              <a:rPr lang="de-CH" i="0" dirty="0">
                <a:latin typeface="Gotham Medium"/>
              </a:rPr>
              <a:t>Überleg dir eine Person</a:t>
            </a:r>
          </a:p>
          <a:p>
            <a:pPr marL="342900" indent="-342900">
              <a:buFont typeface="Arial" panose="020B0604020202020204" pitchFamily="34" charset="0"/>
              <a:buChar char="•"/>
            </a:pPr>
            <a:r>
              <a:rPr lang="de-CH" i="0" dirty="0">
                <a:latin typeface="Gotham Medium"/>
              </a:rPr>
              <a:t>Löse ein Bedürfnis dieser Person</a:t>
            </a:r>
          </a:p>
          <a:p>
            <a:pPr marL="342900" indent="-342900">
              <a:buFont typeface="Arial" panose="020B0604020202020204" pitchFamily="34" charset="0"/>
              <a:buChar char="•"/>
            </a:pPr>
            <a:r>
              <a:rPr lang="de-CH" i="0" dirty="0">
                <a:latin typeface="Gotham Medium"/>
              </a:rPr>
              <a:t>Stell die Lösung der Klasse vor</a:t>
            </a:r>
          </a:p>
          <a:p>
            <a:pPr marL="342900" indent="-342900">
              <a:buFont typeface="Arial" panose="020B0604020202020204" pitchFamily="34" charset="0"/>
              <a:buChar char="•"/>
            </a:pPr>
            <a:r>
              <a:rPr lang="de-CH" i="0" dirty="0">
                <a:latin typeface="Gotham Medium"/>
              </a:rPr>
              <a:t>Nimm am Wettbewerb teil wenn du Lust hast</a:t>
            </a:r>
          </a:p>
          <a:p>
            <a:pPr defTabSz="685800">
              <a:lnSpc>
                <a:spcPct val="100000"/>
              </a:lnSpc>
              <a:buClrTx/>
              <a:defRPr/>
            </a:pPr>
            <a:endParaRPr lang="en-US" sz="1600" dirty="0">
              <a:solidFill>
                <a:schemeClr val="accent2"/>
              </a:solidFill>
              <a:latin typeface="Gotham Book"/>
            </a:endParaRPr>
          </a:p>
          <a:p>
            <a:pPr defTabSz="685800">
              <a:lnSpc>
                <a:spcPct val="100000"/>
              </a:lnSpc>
              <a:buClrTx/>
              <a:defRPr/>
            </a:pPr>
            <a:endParaRPr lang="en-US" dirty="0">
              <a:solidFill>
                <a:schemeClr val="accent2"/>
              </a:solidFill>
            </a:endParaRPr>
          </a:p>
        </p:txBody>
      </p:sp>
      <p:sp>
        <p:nvSpPr>
          <p:cNvPr id="16" name="Flussdiagramm: Verzögerung 15">
            <a:extLst>
              <a:ext uri="{FF2B5EF4-FFF2-40B4-BE49-F238E27FC236}">
                <a16:creationId xmlns:a16="http://schemas.microsoft.com/office/drawing/2014/main" id="{7435516C-1DC0-3C9A-6020-57DC3A90E1A0}"/>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extLst>
              <a:ext uri="{FF2B5EF4-FFF2-40B4-BE49-F238E27FC236}">
                <a16:creationId xmlns:a16="http://schemas.microsoft.com/office/drawing/2014/main" id="{B7B22128-9FED-BEB0-14EE-8EB45ADD0A7E}"/>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Ellipse 19">
            <a:extLst>
              <a:ext uri="{FF2B5EF4-FFF2-40B4-BE49-F238E27FC236}">
                <a16:creationId xmlns:a16="http://schemas.microsoft.com/office/drawing/2014/main" id="{80A3B701-F01B-D58D-7123-45ACF6B851A0}"/>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2000">
                <a:solidFill>
                  <a:srgbClr val="FFFF67"/>
                </a:solidFill>
              </a:rPr>
              <a:t>5'</a:t>
            </a:r>
          </a:p>
        </p:txBody>
      </p:sp>
      <p:pic>
        <p:nvPicPr>
          <p:cNvPr id="22" name="Grafik 21" descr="Benutzer mit einfarbiger Füllung">
            <a:extLst>
              <a:ext uri="{FF2B5EF4-FFF2-40B4-BE49-F238E27FC236}">
                <a16:creationId xmlns:a16="http://schemas.microsoft.com/office/drawing/2014/main" id="{55E7EFD6-01A8-C975-9D29-F4F0FFCCE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98393" y="208266"/>
            <a:ext cx="319589" cy="319589"/>
          </a:xfrm>
          <a:prstGeom prst="rect">
            <a:avLst/>
          </a:prstGeom>
        </p:spPr>
      </p:pic>
      <p:pic>
        <p:nvPicPr>
          <p:cNvPr id="23" name="Grafik 22" descr="Benutzer mit einfarbiger Füllung">
            <a:extLst>
              <a:ext uri="{FF2B5EF4-FFF2-40B4-BE49-F238E27FC236}">
                <a16:creationId xmlns:a16="http://schemas.microsoft.com/office/drawing/2014/main" id="{A8C9BC8F-35AD-72D2-451E-88A1390F2C4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4472" y="505679"/>
            <a:ext cx="201929" cy="218738"/>
          </a:xfrm>
          <a:prstGeom prst="rect">
            <a:avLst/>
          </a:prstGeom>
        </p:spPr>
      </p:pic>
      <p:pic>
        <p:nvPicPr>
          <p:cNvPr id="24" name="Grafik 23" descr="Benutzer mit einfarbiger Füllung">
            <a:extLst>
              <a:ext uri="{FF2B5EF4-FFF2-40B4-BE49-F238E27FC236}">
                <a16:creationId xmlns:a16="http://schemas.microsoft.com/office/drawing/2014/main" id="{527D0F7F-0D74-5C89-3F46-B41B6AA7B0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56370" y="603273"/>
            <a:ext cx="201929" cy="218738"/>
          </a:xfrm>
          <a:prstGeom prst="rect">
            <a:avLst/>
          </a:prstGeom>
        </p:spPr>
      </p:pic>
      <p:pic>
        <p:nvPicPr>
          <p:cNvPr id="25" name="Grafik 24" descr="Benutzer mit einfarbiger Füllung">
            <a:extLst>
              <a:ext uri="{FF2B5EF4-FFF2-40B4-BE49-F238E27FC236}">
                <a16:creationId xmlns:a16="http://schemas.microsoft.com/office/drawing/2014/main" id="{F6C4A78C-A9D3-7C79-F377-CAD1F9D7C3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82436" y="687316"/>
            <a:ext cx="201929" cy="218738"/>
          </a:xfrm>
          <a:prstGeom prst="rect">
            <a:avLst/>
          </a:prstGeom>
        </p:spPr>
      </p:pic>
      <p:pic>
        <p:nvPicPr>
          <p:cNvPr id="26" name="Grafik 25" descr="Benutzer mit einfarbiger Füllung">
            <a:extLst>
              <a:ext uri="{FF2B5EF4-FFF2-40B4-BE49-F238E27FC236}">
                <a16:creationId xmlns:a16="http://schemas.microsoft.com/office/drawing/2014/main" id="{C3116876-569A-AF30-AA08-DCB4B048D4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6906" y="603271"/>
            <a:ext cx="201929" cy="218738"/>
          </a:xfrm>
          <a:prstGeom prst="rect">
            <a:avLst/>
          </a:prstGeom>
        </p:spPr>
      </p:pic>
      <p:pic>
        <p:nvPicPr>
          <p:cNvPr id="27" name="Grafik 26" descr="Benutzer mit einfarbiger Füllung">
            <a:extLst>
              <a:ext uri="{FF2B5EF4-FFF2-40B4-BE49-F238E27FC236}">
                <a16:creationId xmlns:a16="http://schemas.microsoft.com/office/drawing/2014/main" id="{CC4E1AF1-2175-6F9D-B535-2AD5E92D62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9780" y="536036"/>
            <a:ext cx="201929" cy="218738"/>
          </a:xfrm>
          <a:prstGeom prst="rect">
            <a:avLst/>
          </a:prstGeom>
        </p:spPr>
      </p:pic>
    </p:spTree>
    <p:extLst>
      <p:ext uri="{BB962C8B-B14F-4D97-AF65-F5344CB8AC3E}">
        <p14:creationId xmlns:p14="http://schemas.microsoft.com/office/powerpoint/2010/main" val="3061894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EB5BD-9B05-1FE9-3B60-E839F81710D7}"/>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805E4854-2B9D-9A16-1186-925D6DC30ABE}"/>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D24F19BB-3F94-7BD0-7D7F-A680B9C3F296}"/>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chemeClr val="accent3"/>
                </a:solidFill>
                <a:latin typeface="+mj-lt"/>
              </a:rPr>
              <a:t>Morgenroutine 1 </a:t>
            </a:r>
          </a:p>
          <a:p>
            <a:pPr marL="0" lvl="0" indent="0" algn="l" rtl="0">
              <a:spcBef>
                <a:spcPts val="0"/>
              </a:spcBef>
              <a:spcAft>
                <a:spcPts val="0"/>
              </a:spcAft>
              <a:buNone/>
            </a:pPr>
            <a:endParaRPr lang="de-CH" sz="2800" dirty="0">
              <a:latin typeface="Gotham Medium"/>
            </a:endParaRPr>
          </a:p>
          <a:p>
            <a:pPr marL="0" lvl="0" indent="0" algn="l" rtl="0">
              <a:spcBef>
                <a:spcPts val="0"/>
              </a:spcBef>
              <a:spcAft>
                <a:spcPts val="0"/>
              </a:spcAft>
              <a:buNone/>
            </a:pPr>
            <a:endParaRPr lang="de-CH" sz="2000" dirty="0">
              <a:latin typeface="Gotham Medium"/>
            </a:endParaRPr>
          </a:p>
          <a:p>
            <a:pPr marL="0" lvl="0" indent="0" algn="l" rtl="0">
              <a:spcBef>
                <a:spcPts val="0"/>
              </a:spcBef>
              <a:spcAft>
                <a:spcPts val="0"/>
              </a:spcAft>
              <a:buNone/>
            </a:pPr>
            <a:endParaRPr lang="de-CH" sz="2000" dirty="0">
              <a:latin typeface="Gotham Medium"/>
            </a:endParaRPr>
          </a:p>
          <a:p>
            <a:r>
              <a:rPr lang="de-CH" sz="2000" i="0" dirty="0">
                <a:latin typeface="Gotham Medium"/>
              </a:rPr>
              <a:t>Was mache ich alles am Morgen vom Aufstehen bis ich mein Zuhause verlasse? </a:t>
            </a:r>
          </a:p>
          <a:p>
            <a:endParaRPr lang="de-CH" sz="2000" i="0" dirty="0">
              <a:latin typeface="Gotham Medium"/>
            </a:endParaRPr>
          </a:p>
          <a:p>
            <a:r>
              <a:rPr lang="de-CH" sz="2000" i="0" dirty="0">
                <a:latin typeface="Gotham Medium"/>
              </a:rPr>
              <a:t>Schreib Stichworte auf das A3 Blatt.</a:t>
            </a:r>
          </a:p>
          <a:p>
            <a:pPr defTabSz="685800">
              <a:lnSpc>
                <a:spcPct val="100000"/>
              </a:lnSpc>
              <a:buClrTx/>
              <a:defRPr/>
            </a:pPr>
            <a:endParaRPr lang="en-US" dirty="0">
              <a:solidFill>
                <a:schemeClr val="accent2"/>
              </a:solidFill>
            </a:endParaRPr>
          </a:p>
        </p:txBody>
      </p:sp>
      <p:pic>
        <p:nvPicPr>
          <p:cNvPr id="16" name="Grafik 15">
            <a:extLst>
              <a:ext uri="{FF2B5EF4-FFF2-40B4-BE49-F238E27FC236}">
                <a16:creationId xmlns:a16="http://schemas.microsoft.com/office/drawing/2014/main" id="{F1BEF7FE-FEED-BBCC-E522-EE5FE5117538}"/>
              </a:ext>
            </a:extLst>
          </p:cNvPr>
          <p:cNvPicPr>
            <a:picLocks noChangeAspect="1"/>
          </p:cNvPicPr>
          <p:nvPr/>
        </p:nvPicPr>
        <p:blipFill>
          <a:blip r:embed="rId3"/>
          <a:srcRect l="16701" r="16701"/>
          <a:stretch/>
        </p:blipFill>
        <p:spPr>
          <a:xfrm>
            <a:off x="6831334" y="1706949"/>
            <a:ext cx="1729601" cy="1729600"/>
          </a:xfrm>
          <a:prstGeom prst="rect">
            <a:avLst/>
          </a:prstGeom>
        </p:spPr>
      </p:pic>
      <p:sp>
        <p:nvSpPr>
          <p:cNvPr id="4" name="Flussdiagramm: Verzögerung 3">
            <a:extLst>
              <a:ext uri="{FF2B5EF4-FFF2-40B4-BE49-F238E27FC236}">
                <a16:creationId xmlns:a16="http://schemas.microsoft.com/office/drawing/2014/main" id="{B7BC0E17-F97F-B6FF-C144-9AFD1C40D3B2}"/>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Rechteck 5">
            <a:extLst>
              <a:ext uri="{FF2B5EF4-FFF2-40B4-BE49-F238E27FC236}">
                <a16:creationId xmlns:a16="http://schemas.microsoft.com/office/drawing/2014/main" id="{48E8FEF7-FD86-2D2A-72E7-0269C2D412FB}"/>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C1FD0089-47B5-5FD4-73C2-999085058D79}"/>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700" dirty="0">
                <a:solidFill>
                  <a:srgbClr val="FFFF67"/>
                </a:solidFill>
              </a:rPr>
              <a:t>10'</a:t>
            </a:r>
          </a:p>
        </p:txBody>
      </p:sp>
      <p:pic>
        <p:nvPicPr>
          <p:cNvPr id="11" name="Grafik 10" descr="Benutzer mit einfarbiger Füllung">
            <a:extLst>
              <a:ext uri="{FF2B5EF4-FFF2-40B4-BE49-F238E27FC236}">
                <a16:creationId xmlns:a16="http://schemas.microsoft.com/office/drawing/2014/main" id="{78DA9BDA-1DE6-6002-3F4A-5827EF7D34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73180" y="342737"/>
            <a:ext cx="420441" cy="420441"/>
          </a:xfrm>
          <a:prstGeom prst="rect">
            <a:avLst/>
          </a:prstGeom>
        </p:spPr>
      </p:pic>
    </p:spTree>
    <p:extLst>
      <p:ext uri="{BB962C8B-B14F-4D97-AF65-F5344CB8AC3E}">
        <p14:creationId xmlns:p14="http://schemas.microsoft.com/office/powerpoint/2010/main" val="1856113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AB96B-7AB2-A642-A645-5E45A667E1BA}"/>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19DF858C-7814-97B8-CFB0-8C59287C294C}"/>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7FB1A1CB-49DF-69A4-A71D-4C8D75FFD743}"/>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chemeClr val="accent3"/>
                </a:solidFill>
                <a:latin typeface="+mj-lt"/>
              </a:rPr>
              <a:t>Morgenroutine 2</a:t>
            </a:r>
          </a:p>
          <a:p>
            <a:pPr>
              <a:lnSpc>
                <a:spcPct val="100000"/>
              </a:lnSpc>
              <a:defRPr/>
            </a:pPr>
            <a:endParaRPr lang="de-CH" sz="1600" dirty="0">
              <a:solidFill>
                <a:schemeClr val="accent3"/>
              </a:solidFill>
              <a:latin typeface="+mj-lt"/>
            </a:endParaRPr>
          </a:p>
          <a:p>
            <a:pPr marL="0" lvl="0" indent="0" algn="l" rtl="0">
              <a:spcBef>
                <a:spcPts val="0"/>
              </a:spcBef>
              <a:spcAft>
                <a:spcPts val="0"/>
              </a:spcAft>
              <a:buNone/>
            </a:pPr>
            <a:endParaRPr lang="de-CH" sz="2000" i="0" dirty="0">
              <a:latin typeface="Gotham Medium"/>
            </a:endParaRPr>
          </a:p>
          <a:p>
            <a:pPr marL="0" lvl="0" indent="0" algn="l" rtl="0">
              <a:spcBef>
                <a:spcPts val="0"/>
              </a:spcBef>
              <a:spcAft>
                <a:spcPts val="1200"/>
              </a:spcAft>
              <a:buNone/>
            </a:pPr>
            <a:r>
              <a:rPr lang="de-CH" sz="2000" i="0" dirty="0">
                <a:latin typeface="Gotham Medium"/>
              </a:rPr>
              <a:t>Diskutiert miteinander und vergleicht in 2er- Gruppen eure Morgenroutine.</a:t>
            </a:r>
          </a:p>
          <a:p>
            <a:pPr defTabSz="685800">
              <a:lnSpc>
                <a:spcPct val="100000"/>
              </a:lnSpc>
              <a:buClrTx/>
              <a:defRPr/>
            </a:pPr>
            <a:endParaRPr lang="en-US" dirty="0">
              <a:solidFill>
                <a:schemeClr val="accent2"/>
              </a:solidFill>
            </a:endParaRPr>
          </a:p>
        </p:txBody>
      </p:sp>
      <p:pic>
        <p:nvPicPr>
          <p:cNvPr id="16" name="Grafik 15">
            <a:extLst>
              <a:ext uri="{FF2B5EF4-FFF2-40B4-BE49-F238E27FC236}">
                <a16:creationId xmlns:a16="http://schemas.microsoft.com/office/drawing/2014/main" id="{828AD54D-DB72-E4DB-CCA3-BF4398B16EA8}"/>
              </a:ext>
            </a:extLst>
          </p:cNvPr>
          <p:cNvPicPr>
            <a:picLocks noChangeAspect="1"/>
          </p:cNvPicPr>
          <p:nvPr/>
        </p:nvPicPr>
        <p:blipFill>
          <a:blip r:embed="rId3"/>
          <a:srcRect l="16667" r="16667"/>
          <a:stretch/>
        </p:blipFill>
        <p:spPr>
          <a:xfrm>
            <a:off x="6831334" y="1706949"/>
            <a:ext cx="1729601" cy="1729600"/>
          </a:xfrm>
          <a:prstGeom prst="rect">
            <a:avLst/>
          </a:prstGeom>
        </p:spPr>
      </p:pic>
      <p:sp>
        <p:nvSpPr>
          <p:cNvPr id="5" name="Flussdiagramm: Verzögerung 4">
            <a:extLst>
              <a:ext uri="{FF2B5EF4-FFF2-40B4-BE49-F238E27FC236}">
                <a16:creationId xmlns:a16="http://schemas.microsoft.com/office/drawing/2014/main" id="{A737369F-17E0-9E21-F2C9-442E8F287290}"/>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extLst>
              <a:ext uri="{FF2B5EF4-FFF2-40B4-BE49-F238E27FC236}">
                <a16:creationId xmlns:a16="http://schemas.microsoft.com/office/drawing/2014/main" id="{932B5036-6214-C3B7-D099-580B4400C48E}"/>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026F1EE7-F88A-3FE5-32D0-51BBBBF51D31}"/>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a:solidFill>
                  <a:srgbClr val="FFFF67"/>
                </a:solidFill>
              </a:rPr>
              <a:t>5'</a:t>
            </a:r>
          </a:p>
        </p:txBody>
      </p:sp>
      <p:pic>
        <p:nvPicPr>
          <p:cNvPr id="12" name="Grafik 11" descr="Benutzer mit einfarbiger Füllung">
            <a:extLst>
              <a:ext uri="{FF2B5EF4-FFF2-40B4-BE49-F238E27FC236}">
                <a16:creationId xmlns:a16="http://schemas.microsoft.com/office/drawing/2014/main" id="{6F535124-5240-10A9-E589-A0B265736E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2367" y="334799"/>
            <a:ext cx="420441" cy="420441"/>
          </a:xfrm>
          <a:prstGeom prst="rect">
            <a:avLst/>
          </a:prstGeom>
        </p:spPr>
      </p:pic>
      <p:pic>
        <p:nvPicPr>
          <p:cNvPr id="13" name="Grafik 12" descr="Benutzer mit einfarbiger Füllung">
            <a:extLst>
              <a:ext uri="{FF2B5EF4-FFF2-40B4-BE49-F238E27FC236}">
                <a16:creationId xmlns:a16="http://schemas.microsoft.com/office/drawing/2014/main" id="{8456A7F0-CCA8-AB66-9013-43F0DEE6BA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63680" y="334799"/>
            <a:ext cx="420441" cy="420441"/>
          </a:xfrm>
          <a:prstGeom prst="rect">
            <a:avLst/>
          </a:prstGeom>
        </p:spPr>
      </p:pic>
    </p:spTree>
    <p:extLst>
      <p:ext uri="{BB962C8B-B14F-4D97-AF65-F5344CB8AC3E}">
        <p14:creationId xmlns:p14="http://schemas.microsoft.com/office/powerpoint/2010/main" val="3188416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90334-94FA-442A-AD22-648C5428A0B7}"/>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5B227792-C554-7D6F-CAC1-E282A079D26A}"/>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905F5DB0-57F4-1025-FAC1-A97EEF83427A}"/>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chemeClr val="accent3"/>
                </a:solidFill>
                <a:latin typeface="+mj-lt"/>
              </a:rPr>
              <a:t>Morgenroutine 3</a:t>
            </a:r>
          </a:p>
          <a:p>
            <a:pPr marL="0" lvl="0" indent="0" algn="l" rtl="0">
              <a:spcBef>
                <a:spcPts val="0"/>
              </a:spcBef>
              <a:spcAft>
                <a:spcPts val="0"/>
              </a:spcAft>
              <a:buNone/>
            </a:pPr>
            <a:endParaRPr lang="de-CH" sz="2000" dirty="0">
              <a:latin typeface="Gotham Medium"/>
            </a:endParaRPr>
          </a:p>
          <a:p>
            <a:pPr marL="0" lvl="0" indent="0" algn="l" rtl="0">
              <a:spcBef>
                <a:spcPts val="0"/>
              </a:spcBef>
              <a:spcAft>
                <a:spcPts val="0"/>
              </a:spcAft>
              <a:buNone/>
            </a:pPr>
            <a:endParaRPr lang="de-CH" sz="2000" dirty="0">
              <a:latin typeface="Gotham Medium"/>
            </a:endParaRPr>
          </a:p>
          <a:p>
            <a:pPr>
              <a:spcAft>
                <a:spcPts val="1200"/>
              </a:spcAft>
            </a:pPr>
            <a:r>
              <a:rPr lang="de-CH" sz="2000" i="0" dirty="0">
                <a:latin typeface="Gotham Medium"/>
              </a:rPr>
              <a:t>Was, wenn ich nur eine Hand hätte: </a:t>
            </a:r>
          </a:p>
          <a:p>
            <a:pPr marL="0" lvl="0" indent="0" algn="l" rtl="0">
              <a:spcBef>
                <a:spcPts val="0"/>
              </a:spcBef>
              <a:spcAft>
                <a:spcPts val="1200"/>
              </a:spcAft>
              <a:buNone/>
            </a:pPr>
            <a:r>
              <a:rPr lang="de-CH" sz="2000" i="0" dirty="0">
                <a:latin typeface="Gotham Medium"/>
              </a:rPr>
              <a:t>Was funktioniert noch gut, was weniger? </a:t>
            </a:r>
          </a:p>
          <a:p>
            <a:pPr marL="0" lvl="0" indent="0" algn="l" rtl="0">
              <a:spcBef>
                <a:spcPts val="0"/>
              </a:spcBef>
              <a:spcAft>
                <a:spcPts val="1200"/>
              </a:spcAft>
              <a:buNone/>
            </a:pPr>
            <a:r>
              <a:rPr lang="de-CH" sz="2000" i="0" dirty="0">
                <a:latin typeface="Gotham Medium"/>
              </a:rPr>
              <a:t>Diskutiert zu zweit mit Hilfe eurer Notizen.</a:t>
            </a:r>
          </a:p>
          <a:p>
            <a:pPr defTabSz="685800">
              <a:lnSpc>
                <a:spcPct val="100000"/>
              </a:lnSpc>
              <a:buClrTx/>
              <a:defRPr/>
            </a:pPr>
            <a:endParaRPr lang="en-US" dirty="0">
              <a:solidFill>
                <a:schemeClr val="accent2"/>
              </a:solidFill>
            </a:endParaRPr>
          </a:p>
        </p:txBody>
      </p:sp>
      <p:pic>
        <p:nvPicPr>
          <p:cNvPr id="16" name="Grafik 15">
            <a:extLst>
              <a:ext uri="{FF2B5EF4-FFF2-40B4-BE49-F238E27FC236}">
                <a16:creationId xmlns:a16="http://schemas.microsoft.com/office/drawing/2014/main" id="{FBFE26F1-3294-3D0F-7AA6-6C2A987D3F1E}"/>
              </a:ext>
            </a:extLst>
          </p:cNvPr>
          <p:cNvPicPr>
            <a:picLocks noChangeAspect="1"/>
          </p:cNvPicPr>
          <p:nvPr/>
        </p:nvPicPr>
        <p:blipFill>
          <a:blip r:embed="rId3"/>
          <a:srcRect l="16667" r="16667"/>
          <a:stretch/>
        </p:blipFill>
        <p:spPr>
          <a:xfrm>
            <a:off x="6831334" y="1706949"/>
            <a:ext cx="1729601" cy="1729600"/>
          </a:xfrm>
          <a:prstGeom prst="rect">
            <a:avLst/>
          </a:prstGeom>
        </p:spPr>
      </p:pic>
      <p:sp>
        <p:nvSpPr>
          <p:cNvPr id="6" name="Flussdiagramm: Verzögerung 5">
            <a:extLst>
              <a:ext uri="{FF2B5EF4-FFF2-40B4-BE49-F238E27FC236}">
                <a16:creationId xmlns:a16="http://schemas.microsoft.com/office/drawing/2014/main" id="{C156C006-70A4-FED4-3DDD-B7814D84D1DB}"/>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extLst>
              <a:ext uri="{FF2B5EF4-FFF2-40B4-BE49-F238E27FC236}">
                <a16:creationId xmlns:a16="http://schemas.microsoft.com/office/drawing/2014/main" id="{EC867FA4-C718-1BA9-02C8-A05EFF218CF2}"/>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Ellipse 10">
            <a:extLst>
              <a:ext uri="{FF2B5EF4-FFF2-40B4-BE49-F238E27FC236}">
                <a16:creationId xmlns:a16="http://schemas.microsoft.com/office/drawing/2014/main" id="{7E0B57A2-E7A3-2635-A647-66D66D4C3FE7}"/>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1800">
                <a:solidFill>
                  <a:srgbClr val="FFFF67"/>
                </a:solidFill>
              </a:rPr>
              <a:t>5'</a:t>
            </a:r>
          </a:p>
        </p:txBody>
      </p:sp>
      <p:pic>
        <p:nvPicPr>
          <p:cNvPr id="13" name="Grafik 12" descr="Benutzer mit einfarbiger Füllung">
            <a:extLst>
              <a:ext uri="{FF2B5EF4-FFF2-40B4-BE49-F238E27FC236}">
                <a16:creationId xmlns:a16="http://schemas.microsoft.com/office/drawing/2014/main" id="{65C1C5B1-D4A0-9C8E-18AC-C4D119D99D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2367" y="334799"/>
            <a:ext cx="420441" cy="420441"/>
          </a:xfrm>
          <a:prstGeom prst="rect">
            <a:avLst/>
          </a:prstGeom>
        </p:spPr>
      </p:pic>
      <p:pic>
        <p:nvPicPr>
          <p:cNvPr id="15" name="Grafik 14" descr="Benutzer mit einfarbiger Füllung">
            <a:extLst>
              <a:ext uri="{FF2B5EF4-FFF2-40B4-BE49-F238E27FC236}">
                <a16:creationId xmlns:a16="http://schemas.microsoft.com/office/drawing/2014/main" id="{CCE43C6E-FAD3-6447-922D-C68715AA30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63680" y="334799"/>
            <a:ext cx="420441" cy="420441"/>
          </a:xfrm>
          <a:prstGeom prst="rect">
            <a:avLst/>
          </a:prstGeom>
        </p:spPr>
      </p:pic>
    </p:spTree>
    <p:extLst>
      <p:ext uri="{BB962C8B-B14F-4D97-AF65-F5344CB8AC3E}">
        <p14:creationId xmlns:p14="http://schemas.microsoft.com/office/powerpoint/2010/main" val="1340173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FFD8B-7602-D58C-5BD7-CCAAFFA01C9D}"/>
            </a:ext>
          </a:extLst>
        </p:cNvPr>
        <p:cNvGrpSpPr/>
        <p:nvPr/>
      </p:nvGrpSpPr>
      <p:grpSpPr>
        <a:xfrm>
          <a:off x="0" y="0"/>
          <a:ext cx="0" cy="0"/>
          <a:chOff x="0" y="0"/>
          <a:chExt cx="0" cy="0"/>
        </a:xfrm>
      </p:grpSpPr>
      <p:sp>
        <p:nvSpPr>
          <p:cNvPr id="10" name="Rechteck 9">
            <a:extLst>
              <a:ext uri="{FF2B5EF4-FFF2-40B4-BE49-F238E27FC236}">
                <a16:creationId xmlns:a16="http://schemas.microsoft.com/office/drawing/2014/main" id="{2CF8D84A-E979-86FE-9D68-4EF339B4B1DE}"/>
              </a:ext>
            </a:extLst>
          </p:cNvPr>
          <p:cNvSpPr/>
          <p:nvPr/>
        </p:nvSpPr>
        <p:spPr>
          <a:xfrm>
            <a:off x="6248271" y="-1"/>
            <a:ext cx="2895729" cy="5143500"/>
          </a:xfrm>
          <a:prstGeom prst="rect">
            <a:avLst/>
          </a:prstGeom>
          <a:solidFill>
            <a:srgbClr val="1F407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de-CH" sz="1350" kern="1200">
              <a:solidFill>
                <a:prstClr val="white"/>
              </a:solidFill>
              <a:latin typeface="Gotham Book"/>
            </a:endParaRPr>
          </a:p>
        </p:txBody>
      </p:sp>
      <p:sp>
        <p:nvSpPr>
          <p:cNvPr id="2" name="Text Placeholder 1">
            <a:extLst>
              <a:ext uri="{FF2B5EF4-FFF2-40B4-BE49-F238E27FC236}">
                <a16:creationId xmlns:a16="http://schemas.microsoft.com/office/drawing/2014/main" id="{8D169327-76EE-D945-D580-C20F460E68CF}"/>
              </a:ext>
            </a:extLst>
          </p:cNvPr>
          <p:cNvSpPr txBox="1">
            <a:spLocks/>
          </p:cNvSpPr>
          <p:nvPr/>
        </p:nvSpPr>
        <p:spPr>
          <a:xfrm>
            <a:off x="209380" y="140643"/>
            <a:ext cx="5962820" cy="1474072"/>
          </a:xfrm>
          <a:prstGeom prst="rect">
            <a:avLst/>
          </a:prstGeom>
        </p:spPr>
        <p:txBody>
          <a:bodyPr lIns="91440" tIns="45720" rIns="91440" bIns="45720" anchor="t"/>
          <a:lstStyle>
            <a:lvl1pPr marL="0" indent="0" algn="l" defTabSz="686075" rtl="0" eaLnBrk="1" latinLnBrk="0" hangingPunct="1">
              <a:lnSpc>
                <a:spcPct val="90000"/>
              </a:lnSpc>
              <a:spcBef>
                <a:spcPts val="0"/>
              </a:spcBef>
              <a:buClr>
                <a:schemeClr val="accent1"/>
              </a:buClr>
              <a:buFont typeface="Wingdings" pitchFamily="2" charset="2"/>
              <a:buNone/>
              <a:defRPr sz="1800" i="1" kern="1200">
                <a:solidFill>
                  <a:schemeClr val="accent1"/>
                </a:solidFill>
                <a:latin typeface="Gotham Book" pitchFamily="50" charset="0"/>
                <a:ea typeface="+mn-ea"/>
                <a:cs typeface="+mn-cs"/>
              </a:defRPr>
            </a:lvl1pPr>
            <a:lvl2pPr marL="470486" indent="-198914" algn="l" defTabSz="686075" rtl="0" eaLnBrk="1" latinLnBrk="0" hangingPunct="1">
              <a:lnSpc>
                <a:spcPct val="100000"/>
              </a:lnSpc>
              <a:spcBef>
                <a:spcPts val="300"/>
              </a:spcBef>
              <a:buClr>
                <a:schemeClr val="accent1"/>
              </a:buClr>
              <a:buFont typeface="Wingdings" pitchFamily="2" charset="2"/>
              <a:buChar char="§"/>
              <a:defRPr sz="1501" kern="1200">
                <a:solidFill>
                  <a:srgbClr val="FFFF67"/>
                </a:solidFill>
                <a:latin typeface="+mn-lt"/>
                <a:ea typeface="+mn-ea"/>
                <a:cs typeface="+mn-cs"/>
              </a:defRPr>
            </a:lvl2pPr>
            <a:lvl3pPr marL="670591" indent="-200105" algn="l" defTabSz="686075" rtl="0" eaLnBrk="1" latinLnBrk="0" hangingPunct="1">
              <a:lnSpc>
                <a:spcPct val="100000"/>
              </a:lnSpc>
              <a:spcBef>
                <a:spcPts val="300"/>
              </a:spcBef>
              <a:buClr>
                <a:schemeClr val="accent1"/>
              </a:buClr>
              <a:buFont typeface="Wingdings" pitchFamily="2" charset="2"/>
              <a:buChar char="§"/>
              <a:defRPr sz="1351" kern="1200">
                <a:solidFill>
                  <a:srgbClr val="FFFF67"/>
                </a:solidFill>
                <a:latin typeface="+mn-lt"/>
                <a:ea typeface="+mn-ea"/>
                <a:cs typeface="+mn-cs"/>
              </a:defRPr>
            </a:lvl3pPr>
            <a:lvl4pPr marL="808758" indent="-133403" algn="l" defTabSz="686075" rtl="0" eaLnBrk="1" latinLnBrk="0" hangingPunct="1">
              <a:lnSpc>
                <a:spcPct val="100000"/>
              </a:lnSpc>
              <a:spcBef>
                <a:spcPts val="300"/>
              </a:spcBef>
              <a:buClr>
                <a:schemeClr val="accent1"/>
              </a:buClr>
              <a:buFont typeface="Wingdings" pitchFamily="2" charset="2"/>
              <a:buChar char="§"/>
              <a:defRPr sz="1201" kern="1200">
                <a:solidFill>
                  <a:srgbClr val="FFFF67"/>
                </a:solidFill>
                <a:latin typeface="+mn-lt"/>
                <a:ea typeface="+mn-ea"/>
                <a:cs typeface="+mn-cs"/>
              </a:defRPr>
            </a:lvl4pPr>
            <a:lvl5pPr marL="946926" indent="-138168" algn="l" defTabSz="686075" rtl="0" eaLnBrk="1" latinLnBrk="0" hangingPunct="1">
              <a:lnSpc>
                <a:spcPct val="100000"/>
              </a:lnSpc>
              <a:spcBef>
                <a:spcPts val="300"/>
              </a:spcBef>
              <a:buClr>
                <a:schemeClr val="accent1"/>
              </a:buClr>
              <a:buFont typeface="Wingdings" pitchFamily="2" charset="2"/>
              <a:buChar char="§"/>
              <a:defRPr sz="1051" kern="1200">
                <a:solidFill>
                  <a:srgbClr val="FFFF67"/>
                </a:solidFill>
                <a:latin typeface="+mn-lt"/>
                <a:ea typeface="+mn-ea"/>
                <a:cs typeface="+mn-cs"/>
              </a:defRPr>
            </a:lvl5pPr>
            <a:lvl6pPr marL="1886705"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6pPr>
            <a:lvl7pPr marL="2229742"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7pPr>
            <a:lvl8pPr marL="2572779"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8pPr>
            <a:lvl9pPr marL="2915816" indent="-171518" algn="l" defTabSz="686075" rtl="0" eaLnBrk="1" latinLnBrk="0" hangingPunct="1">
              <a:spcBef>
                <a:spcPct val="20000"/>
              </a:spcBef>
              <a:buFont typeface="Arial" pitchFamily="34" charset="0"/>
              <a:buChar char="•"/>
              <a:defRPr sz="1501" kern="1200">
                <a:solidFill>
                  <a:schemeClr val="tx1"/>
                </a:solidFill>
                <a:latin typeface="+mn-lt"/>
                <a:ea typeface="+mn-ea"/>
                <a:cs typeface="+mn-cs"/>
              </a:defRPr>
            </a:lvl9pPr>
          </a:lstStyle>
          <a:p>
            <a:pPr>
              <a:lnSpc>
                <a:spcPct val="100000"/>
              </a:lnSpc>
              <a:defRPr/>
            </a:pPr>
            <a:r>
              <a:rPr lang="de-CH" sz="2800" dirty="0">
                <a:solidFill>
                  <a:schemeClr val="accent3"/>
                </a:solidFill>
                <a:latin typeface="+mj-lt"/>
              </a:rPr>
              <a:t>Morgenroutine 4</a:t>
            </a:r>
          </a:p>
          <a:p>
            <a:pPr>
              <a:lnSpc>
                <a:spcPct val="100000"/>
              </a:lnSpc>
              <a:defRPr/>
            </a:pPr>
            <a:endParaRPr lang="de-CH" sz="1600" dirty="0">
              <a:solidFill>
                <a:schemeClr val="accent3"/>
              </a:solidFill>
              <a:latin typeface="+mj-lt"/>
            </a:endParaRPr>
          </a:p>
          <a:p>
            <a:pPr marL="0" lvl="0" indent="0" algn="l" rtl="0">
              <a:spcBef>
                <a:spcPts val="0"/>
              </a:spcBef>
              <a:spcAft>
                <a:spcPts val="0"/>
              </a:spcAft>
              <a:buNone/>
            </a:pPr>
            <a:endParaRPr lang="de-CH" sz="2000" dirty="0">
              <a:latin typeface="Gotham Medium"/>
            </a:endParaRPr>
          </a:p>
          <a:p>
            <a:pPr marL="0" lvl="0" indent="0" algn="l" rtl="0">
              <a:spcBef>
                <a:spcPts val="0"/>
              </a:spcBef>
              <a:spcAft>
                <a:spcPts val="0"/>
              </a:spcAft>
              <a:buNone/>
            </a:pPr>
            <a:endParaRPr lang="de-CH" sz="2000" dirty="0">
              <a:latin typeface="Gotham Medium"/>
            </a:endParaRPr>
          </a:p>
          <a:p>
            <a:pPr marL="0" lvl="0" indent="0" algn="l" rtl="0">
              <a:spcBef>
                <a:spcPts val="0"/>
              </a:spcBef>
              <a:spcAft>
                <a:spcPts val="1200"/>
              </a:spcAft>
              <a:buNone/>
            </a:pPr>
            <a:r>
              <a:rPr lang="de-CH" sz="2000" i="0" dirty="0">
                <a:latin typeface="Gotham Medium"/>
              </a:rPr>
              <a:t>Besprecht alle zusammen:</a:t>
            </a:r>
          </a:p>
          <a:p>
            <a:pPr marL="342900" lvl="0" indent="-342900">
              <a:spcAft>
                <a:spcPts val="1200"/>
              </a:spcAft>
              <a:buFont typeface="Arial" panose="020B0604020202020204" pitchFamily="34" charset="0"/>
              <a:buChar char="•"/>
            </a:pPr>
            <a:r>
              <a:rPr lang="de-CH" sz="2000" i="0" dirty="0">
                <a:latin typeface="Gotham Medium"/>
              </a:rPr>
              <a:t>Was geht gut mit einer Hand?</a:t>
            </a:r>
          </a:p>
          <a:p>
            <a:pPr marL="342900" lvl="0" indent="-342900">
              <a:spcAft>
                <a:spcPts val="1200"/>
              </a:spcAft>
              <a:buFont typeface="Arial" panose="020B0604020202020204" pitchFamily="34" charset="0"/>
              <a:buChar char="•"/>
            </a:pPr>
            <a:r>
              <a:rPr lang="de-CH" sz="2000" i="0" dirty="0">
                <a:latin typeface="Gotham Medium"/>
              </a:rPr>
              <a:t>Was geht weniger gut mit einer Hand?</a:t>
            </a:r>
          </a:p>
          <a:p>
            <a:pPr defTabSz="685800">
              <a:lnSpc>
                <a:spcPct val="100000"/>
              </a:lnSpc>
              <a:buClrTx/>
              <a:defRPr/>
            </a:pPr>
            <a:endParaRPr lang="en-US" dirty="0">
              <a:solidFill>
                <a:schemeClr val="accent2"/>
              </a:solidFill>
            </a:endParaRPr>
          </a:p>
        </p:txBody>
      </p:sp>
      <p:pic>
        <p:nvPicPr>
          <p:cNvPr id="16" name="Grafik 15">
            <a:extLst>
              <a:ext uri="{FF2B5EF4-FFF2-40B4-BE49-F238E27FC236}">
                <a16:creationId xmlns:a16="http://schemas.microsoft.com/office/drawing/2014/main" id="{918DE1FC-D16C-974A-CFAE-DCD4B5F712BA}"/>
              </a:ext>
            </a:extLst>
          </p:cNvPr>
          <p:cNvPicPr>
            <a:picLocks noChangeAspect="1"/>
          </p:cNvPicPr>
          <p:nvPr/>
        </p:nvPicPr>
        <p:blipFill>
          <a:blip r:embed="rId3"/>
          <a:srcRect l="21875" r="21875"/>
          <a:stretch/>
        </p:blipFill>
        <p:spPr>
          <a:xfrm>
            <a:off x="6831334" y="1706949"/>
            <a:ext cx="1729601" cy="1729600"/>
          </a:xfrm>
          <a:prstGeom prst="rect">
            <a:avLst/>
          </a:prstGeom>
        </p:spPr>
      </p:pic>
      <p:sp>
        <p:nvSpPr>
          <p:cNvPr id="4" name="Flussdiagramm: Verzögerung 3">
            <a:extLst>
              <a:ext uri="{FF2B5EF4-FFF2-40B4-BE49-F238E27FC236}">
                <a16:creationId xmlns:a16="http://schemas.microsoft.com/office/drawing/2014/main" id="{672CAC4A-44FA-EF63-A419-5CA2CE61E4C1}"/>
              </a:ext>
            </a:extLst>
          </p:cNvPr>
          <p:cNvSpPr/>
          <p:nvPr/>
        </p:nvSpPr>
        <p:spPr>
          <a:xfrm>
            <a:off x="7675334" y="197483"/>
            <a:ext cx="677076" cy="713034"/>
          </a:xfrm>
          <a:prstGeom prst="flowChartDelay">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extLst>
              <a:ext uri="{FF2B5EF4-FFF2-40B4-BE49-F238E27FC236}">
                <a16:creationId xmlns:a16="http://schemas.microsoft.com/office/drawing/2014/main" id="{E0D2D443-7206-35D3-BF66-265AA162B8C9}"/>
              </a:ext>
            </a:extLst>
          </p:cNvPr>
          <p:cNvSpPr/>
          <p:nvPr/>
        </p:nvSpPr>
        <p:spPr>
          <a:xfrm>
            <a:off x="7185759" y="197483"/>
            <a:ext cx="494236" cy="7130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Ellipse 18">
            <a:extLst>
              <a:ext uri="{FF2B5EF4-FFF2-40B4-BE49-F238E27FC236}">
                <a16:creationId xmlns:a16="http://schemas.microsoft.com/office/drawing/2014/main" id="{E9A83625-778C-52A6-693A-7ED41CD327E3}"/>
              </a:ext>
            </a:extLst>
          </p:cNvPr>
          <p:cNvSpPr/>
          <p:nvPr/>
        </p:nvSpPr>
        <p:spPr>
          <a:xfrm>
            <a:off x="6828812" y="204371"/>
            <a:ext cx="671933" cy="692488"/>
          </a:xfrm>
          <a:prstGeom prst="ellipse">
            <a:avLst/>
          </a:prstGeom>
          <a:solidFill>
            <a:srgbClr val="1F407A"/>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e-CH" sz="2000">
                <a:solidFill>
                  <a:srgbClr val="FFFF67"/>
                </a:solidFill>
              </a:rPr>
              <a:t>5'</a:t>
            </a:r>
          </a:p>
        </p:txBody>
      </p:sp>
      <p:pic>
        <p:nvPicPr>
          <p:cNvPr id="21" name="Grafik 20" descr="Benutzer mit einfarbiger Füllung">
            <a:extLst>
              <a:ext uri="{FF2B5EF4-FFF2-40B4-BE49-F238E27FC236}">
                <a16:creationId xmlns:a16="http://schemas.microsoft.com/office/drawing/2014/main" id="{463A710B-591F-EFD9-14D2-1479CC5747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98393" y="208266"/>
            <a:ext cx="319589" cy="319589"/>
          </a:xfrm>
          <a:prstGeom prst="rect">
            <a:avLst/>
          </a:prstGeom>
        </p:spPr>
      </p:pic>
      <p:pic>
        <p:nvPicPr>
          <p:cNvPr id="23" name="Grafik 22" descr="Benutzer mit einfarbiger Füllung">
            <a:extLst>
              <a:ext uri="{FF2B5EF4-FFF2-40B4-BE49-F238E27FC236}">
                <a16:creationId xmlns:a16="http://schemas.microsoft.com/office/drawing/2014/main" id="{DECA8E7B-C2ED-C929-9433-7F2F58A654D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24472" y="505679"/>
            <a:ext cx="201929" cy="218738"/>
          </a:xfrm>
          <a:prstGeom prst="rect">
            <a:avLst/>
          </a:prstGeom>
        </p:spPr>
      </p:pic>
      <p:pic>
        <p:nvPicPr>
          <p:cNvPr id="25" name="Grafik 24" descr="Benutzer mit einfarbiger Füllung">
            <a:extLst>
              <a:ext uri="{FF2B5EF4-FFF2-40B4-BE49-F238E27FC236}">
                <a16:creationId xmlns:a16="http://schemas.microsoft.com/office/drawing/2014/main" id="{154A0017-B714-C6E3-6264-74A64601DD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656370" y="603273"/>
            <a:ext cx="201929" cy="218738"/>
          </a:xfrm>
          <a:prstGeom prst="rect">
            <a:avLst/>
          </a:prstGeom>
        </p:spPr>
      </p:pic>
      <p:pic>
        <p:nvPicPr>
          <p:cNvPr id="27" name="Grafik 26" descr="Benutzer mit einfarbiger Füllung">
            <a:extLst>
              <a:ext uri="{FF2B5EF4-FFF2-40B4-BE49-F238E27FC236}">
                <a16:creationId xmlns:a16="http://schemas.microsoft.com/office/drawing/2014/main" id="{E260ED32-0010-E615-B809-714B61F53C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782436" y="687316"/>
            <a:ext cx="201929" cy="218738"/>
          </a:xfrm>
          <a:prstGeom prst="rect">
            <a:avLst/>
          </a:prstGeom>
        </p:spPr>
      </p:pic>
      <p:pic>
        <p:nvPicPr>
          <p:cNvPr id="29" name="Grafik 28" descr="Benutzer mit einfarbiger Füllung">
            <a:extLst>
              <a:ext uri="{FF2B5EF4-FFF2-40B4-BE49-F238E27FC236}">
                <a16:creationId xmlns:a16="http://schemas.microsoft.com/office/drawing/2014/main" id="{A0915462-1E83-3EA5-ED62-915806DFA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16906" y="603271"/>
            <a:ext cx="201929" cy="218738"/>
          </a:xfrm>
          <a:prstGeom prst="rect">
            <a:avLst/>
          </a:prstGeom>
        </p:spPr>
      </p:pic>
      <p:pic>
        <p:nvPicPr>
          <p:cNvPr id="31" name="Grafik 30" descr="Benutzer mit einfarbiger Füllung">
            <a:extLst>
              <a:ext uri="{FF2B5EF4-FFF2-40B4-BE49-F238E27FC236}">
                <a16:creationId xmlns:a16="http://schemas.microsoft.com/office/drawing/2014/main" id="{BD5FB674-FDD9-D7E3-757B-8F2A85B29A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9780" y="536036"/>
            <a:ext cx="201929" cy="218738"/>
          </a:xfrm>
          <a:prstGeom prst="rect">
            <a:avLst/>
          </a:prstGeom>
        </p:spPr>
      </p:pic>
    </p:spTree>
    <p:extLst>
      <p:ext uri="{BB962C8B-B14F-4D97-AF65-F5344CB8AC3E}">
        <p14:creationId xmlns:p14="http://schemas.microsoft.com/office/powerpoint/2010/main" val="498822084"/>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YBATHLON">
  <a:themeElements>
    <a:clrScheme name="Cybathlon">
      <a:dk1>
        <a:sysClr val="windowText" lastClr="000000"/>
      </a:dk1>
      <a:lt1>
        <a:sysClr val="window" lastClr="FFFFFF"/>
      </a:lt1>
      <a:dk2>
        <a:srgbClr val="000000"/>
      </a:dk2>
      <a:lt2>
        <a:srgbClr val="FFFFFF"/>
      </a:lt2>
      <a:accent1>
        <a:srgbClr val="1F407A"/>
      </a:accent1>
      <a:accent2>
        <a:srgbClr val="FFFF67"/>
      </a:accent2>
      <a:accent3>
        <a:srgbClr val="435F8F"/>
      </a:accent3>
      <a:accent4>
        <a:srgbClr val="677DA5"/>
      </a:accent4>
      <a:accent5>
        <a:srgbClr val="8B9CBA"/>
      </a:accent5>
      <a:accent6>
        <a:srgbClr val="AEBACF"/>
      </a:accent6>
      <a:hlink>
        <a:srgbClr val="000000"/>
      </a:hlink>
      <a:folHlink>
        <a:srgbClr val="000000"/>
      </a:folHlink>
    </a:clrScheme>
    <a:fontScheme name="Cybathlon">
      <a:majorFont>
        <a:latin typeface="Gotham Black"/>
        <a:ea typeface=""/>
        <a:cs typeface=""/>
      </a:majorFont>
      <a:minorFont>
        <a:latin typeface="Gotham Book"/>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1"/>
          </a:solidFill>
          <a:round/>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raClrScheme>
      <a:clrScheme name="ETH 1 - Externe Kommunikation">
        <a:dk1>
          <a:sysClr val="windowText" lastClr="000000"/>
        </a:dk1>
        <a:lt1>
          <a:sysClr val="window" lastClr="FFFFFF"/>
        </a:lt1>
        <a:dk2>
          <a:srgbClr val="000000"/>
        </a:dk2>
        <a:lt2>
          <a:srgbClr val="FFFFFF"/>
        </a:lt2>
        <a:accent1>
          <a:srgbClr val="1F407A"/>
        </a:accent1>
        <a:accent2>
          <a:srgbClr val="435F8F"/>
        </a:accent2>
        <a:accent3>
          <a:srgbClr val="677DA5"/>
        </a:accent3>
        <a:accent4>
          <a:srgbClr val="8B9CBA"/>
        </a:accent4>
        <a:accent5>
          <a:srgbClr val="AEBACF"/>
        </a:accent5>
        <a:accent6>
          <a:srgbClr val="D2D9E4"/>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custClrLst>
    <a:custClr name="ETH 3">
      <a:srgbClr val="1269B0"/>
    </a:custClr>
    <a:custClr name="ETH 4">
      <a:srgbClr val="72791C"/>
    </a:custClr>
    <a:custClr name="ETH 5">
      <a:srgbClr val="91056A"/>
    </a:custClr>
    <a:custClr name="ETH 6">
      <a:srgbClr val="6F6F6E"/>
    </a:custClr>
    <a:custClr name="ETH 7">
      <a:srgbClr val="A8322D"/>
    </a:custClr>
    <a:custClr name="ETH 8">
      <a:srgbClr val="007A96"/>
    </a:custClr>
    <a:custClr name="ETH 9">
      <a:srgbClr val="956013"/>
    </a:custClr>
  </a:custClrLst>
  <a:extLst>
    <a:ext uri="{05A4C25C-085E-4340-85A3-A5531E510DB2}">
      <thm15:themeFamily xmlns:thm15="http://schemas.microsoft.com/office/thememl/2012/main" name="CYBATHLON_DE_Präsentation_slide-collection.potx" id="{51701EC8-7DFF-4E37-B366-764DB6660EB0}" vid="{AA9F6E92-9FD1-43FA-AA30-D97CBF4B7C02}"/>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1725</Words>
  <Application>Microsoft Macintosh PowerPoint</Application>
  <PresentationFormat>Bildschirmpräsentation (16:9)</PresentationFormat>
  <Paragraphs>315</Paragraphs>
  <Slides>41</Slides>
  <Notes>37</Notes>
  <HiddenSlides>0</HiddenSlides>
  <MMClips>2</MMClips>
  <ScaleCrop>false</ScaleCrop>
  <HeadingPairs>
    <vt:vector size="6" baseType="variant">
      <vt:variant>
        <vt:lpstr>Verwendete Schriftarten</vt:lpstr>
      </vt:variant>
      <vt:variant>
        <vt:i4>11</vt:i4>
      </vt:variant>
      <vt:variant>
        <vt:lpstr>Design</vt:lpstr>
      </vt:variant>
      <vt:variant>
        <vt:i4>2</vt:i4>
      </vt:variant>
      <vt:variant>
        <vt:lpstr>Folientitel</vt:lpstr>
      </vt:variant>
      <vt:variant>
        <vt:i4>41</vt:i4>
      </vt:variant>
    </vt:vector>
  </HeadingPairs>
  <TitlesOfParts>
    <vt:vector size="54" baseType="lpstr">
      <vt:lpstr>-apple-system</vt:lpstr>
      <vt:lpstr>Arial</vt:lpstr>
      <vt:lpstr>Arial,Sans-Serif</vt:lpstr>
      <vt:lpstr>Calibri</vt:lpstr>
      <vt:lpstr>Gotham Black</vt:lpstr>
      <vt:lpstr>Gotham Book</vt:lpstr>
      <vt:lpstr>Gotham Medium</vt:lpstr>
      <vt:lpstr>Lato Light</vt:lpstr>
      <vt:lpstr>Segoe UI</vt:lpstr>
      <vt:lpstr>Segoe UI Light</vt:lpstr>
      <vt:lpstr>Wingdings</vt:lpstr>
      <vt:lpstr>Simple Light</vt:lpstr>
      <vt:lpstr>CYBATHLON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Tobias M. Schifferle (MSC)</cp:lastModifiedBy>
  <cp:revision>40</cp:revision>
  <dcterms:modified xsi:type="dcterms:W3CDTF">2024-02-28T13:13:18Z</dcterms:modified>
</cp:coreProperties>
</file>